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9" r:id="rId7"/>
    <p:sldId id="261" r:id="rId8"/>
    <p:sldId id="260" r:id="rId9"/>
  </p:sldIdLst>
  <p:sldSz cx="20104100" cy="11309350"/>
  <p:notesSz cx="20104100" cy="113093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D9AC7-4BC3-47FB-88BB-6C955285B03F}" v="6" dt="2023-01-05T10:34:23.032"/>
    <p1510:client id="{1412B48B-CF52-4F56-A601-FDFC0E572CAB}" v="3" dt="2023-01-05T10:21:47.1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21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OUGUI Aurelie" userId="a660f04b-221e-4ccc-9625-167e1ae5c768" providerId="ADAL" clId="{07FD9AC7-4BC3-47FB-88BB-6C955285B03F}"/>
    <pc:docChg chg="undo custSel delSld modSld sldOrd">
      <pc:chgData name="MANOUGUI Aurelie" userId="a660f04b-221e-4ccc-9625-167e1ae5c768" providerId="ADAL" clId="{07FD9AC7-4BC3-47FB-88BB-6C955285B03F}" dt="2023-01-05T10:54:33.260" v="357" actId="1076"/>
      <pc:docMkLst>
        <pc:docMk/>
      </pc:docMkLst>
      <pc:sldChg chg="modSp mod">
        <pc:chgData name="MANOUGUI Aurelie" userId="a660f04b-221e-4ccc-9625-167e1ae5c768" providerId="ADAL" clId="{07FD9AC7-4BC3-47FB-88BB-6C955285B03F}" dt="2023-01-05T10:36:09.837" v="308" actId="20577"/>
        <pc:sldMkLst>
          <pc:docMk/>
          <pc:sldMk cId="0" sldId="256"/>
        </pc:sldMkLst>
        <pc:spChg chg="mod">
          <ac:chgData name="MANOUGUI Aurelie" userId="a660f04b-221e-4ccc-9625-167e1ae5c768" providerId="ADAL" clId="{07FD9AC7-4BC3-47FB-88BB-6C955285B03F}" dt="2023-01-05T10:36:09.837" v="308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MANOUGUI Aurelie" userId="a660f04b-221e-4ccc-9625-167e1ae5c768" providerId="ADAL" clId="{07FD9AC7-4BC3-47FB-88BB-6C955285B03F}" dt="2023-01-05T10:38:12.970" v="348" actId="20577"/>
        <pc:sldMkLst>
          <pc:docMk/>
          <pc:sldMk cId="0" sldId="257"/>
        </pc:sldMkLst>
        <pc:spChg chg="mod">
          <ac:chgData name="MANOUGUI Aurelie" userId="a660f04b-221e-4ccc-9625-167e1ae5c768" providerId="ADAL" clId="{07FD9AC7-4BC3-47FB-88BB-6C955285B03F}" dt="2023-01-05T10:38:12.970" v="348" actId="20577"/>
          <ac:spMkLst>
            <pc:docMk/>
            <pc:sldMk cId="0" sldId="257"/>
            <ac:spMk id="2" creationId="{00000000-0000-0000-0000-000000000000}"/>
          </ac:spMkLst>
        </pc:spChg>
        <pc:spChg chg="del mod">
          <ac:chgData name="MANOUGUI Aurelie" userId="a660f04b-221e-4ccc-9625-167e1ae5c768" providerId="ADAL" clId="{07FD9AC7-4BC3-47FB-88BB-6C955285B03F}" dt="2023-01-05T10:24:13.402" v="39" actId="478"/>
          <ac:spMkLst>
            <pc:docMk/>
            <pc:sldMk cId="0" sldId="257"/>
            <ac:spMk id="3" creationId="{00000000-0000-0000-0000-000000000000}"/>
          </ac:spMkLst>
        </pc:spChg>
        <pc:spChg chg="del">
          <ac:chgData name="MANOUGUI Aurelie" userId="a660f04b-221e-4ccc-9625-167e1ae5c768" providerId="ADAL" clId="{07FD9AC7-4BC3-47FB-88BB-6C955285B03F}" dt="2023-01-05T10:24:07.050" v="37" actId="478"/>
          <ac:spMkLst>
            <pc:docMk/>
            <pc:sldMk cId="0" sldId="257"/>
            <ac:spMk id="4" creationId="{00000000-0000-0000-0000-000000000000}"/>
          </ac:spMkLst>
        </pc:spChg>
        <pc:spChg chg="del">
          <ac:chgData name="MANOUGUI Aurelie" userId="a660f04b-221e-4ccc-9625-167e1ae5c768" providerId="ADAL" clId="{07FD9AC7-4BC3-47FB-88BB-6C955285B03F}" dt="2023-01-05T10:28:47.563" v="115" actId="478"/>
          <ac:spMkLst>
            <pc:docMk/>
            <pc:sldMk cId="0" sldId="257"/>
            <ac:spMk id="7" creationId="{00000000-0000-0000-0000-000000000000}"/>
          </ac:spMkLst>
        </pc:spChg>
        <pc:spChg chg="mod">
          <ac:chgData name="MANOUGUI Aurelie" userId="a660f04b-221e-4ccc-9625-167e1ae5c768" providerId="ADAL" clId="{07FD9AC7-4BC3-47FB-88BB-6C955285B03F}" dt="2023-01-05T10:29:20.703" v="151" actId="6549"/>
          <ac:spMkLst>
            <pc:docMk/>
            <pc:sldMk cId="0" sldId="257"/>
            <ac:spMk id="35" creationId="{6F349C79-96B3-F83D-84A6-14BFA19D4FEA}"/>
          </ac:spMkLst>
        </pc:spChg>
        <pc:picChg chg="add mod">
          <ac:chgData name="MANOUGUI Aurelie" userId="a660f04b-221e-4ccc-9625-167e1ae5c768" providerId="ADAL" clId="{07FD9AC7-4BC3-47FB-88BB-6C955285B03F}" dt="2023-01-05T10:28:50.862" v="116" actId="1076"/>
          <ac:picMkLst>
            <pc:docMk/>
            <pc:sldMk cId="0" sldId="257"/>
            <ac:picMk id="6" creationId="{A31465A5-863C-37C8-9FD2-68C1F4198CE9}"/>
          </ac:picMkLst>
        </pc:picChg>
        <pc:picChg chg="add mod">
          <ac:chgData name="MANOUGUI Aurelie" userId="a660f04b-221e-4ccc-9625-167e1ae5c768" providerId="ADAL" clId="{07FD9AC7-4BC3-47FB-88BB-6C955285B03F}" dt="2023-01-05T10:34:25.474" v="247" actId="1076"/>
          <ac:picMkLst>
            <pc:docMk/>
            <pc:sldMk cId="0" sldId="257"/>
            <ac:picMk id="33" creationId="{C846D8CE-EA8B-E9F7-8BF1-79A7D5B4E55F}"/>
          </ac:picMkLst>
        </pc:picChg>
        <pc:picChg chg="del mod">
          <ac:chgData name="MANOUGUI Aurelie" userId="a660f04b-221e-4ccc-9625-167e1ae5c768" providerId="ADAL" clId="{07FD9AC7-4BC3-47FB-88BB-6C955285B03F}" dt="2023-01-05T10:28:30.981" v="111" actId="478"/>
          <ac:picMkLst>
            <pc:docMk/>
            <pc:sldMk cId="0" sldId="257"/>
            <ac:picMk id="34" creationId="{97BCA4F0-D99E-DE94-D782-F93D6FD9E6FF}"/>
          </ac:picMkLst>
        </pc:picChg>
        <pc:picChg chg="del">
          <ac:chgData name="MANOUGUI Aurelie" userId="a660f04b-221e-4ccc-9625-167e1ae5c768" providerId="ADAL" clId="{07FD9AC7-4BC3-47FB-88BB-6C955285B03F}" dt="2023-01-05T10:24:01.347" v="36" actId="478"/>
          <ac:picMkLst>
            <pc:docMk/>
            <pc:sldMk cId="0" sldId="257"/>
            <ac:picMk id="37" creationId="{D22130AB-4A03-A525-B40F-BC4EF41B7BAE}"/>
          </ac:picMkLst>
        </pc:picChg>
      </pc:sldChg>
      <pc:sldChg chg="delSp modSp del mod">
        <pc:chgData name="MANOUGUI Aurelie" userId="a660f04b-221e-4ccc-9625-167e1ae5c768" providerId="ADAL" clId="{07FD9AC7-4BC3-47FB-88BB-6C955285B03F}" dt="2023-01-05T10:33:42.206" v="243" actId="2696"/>
        <pc:sldMkLst>
          <pc:docMk/>
          <pc:sldMk cId="1141632044" sldId="258"/>
        </pc:sldMkLst>
        <pc:spChg chg="mod">
          <ac:chgData name="MANOUGUI Aurelie" userId="a660f04b-221e-4ccc-9625-167e1ae5c768" providerId="ADAL" clId="{07FD9AC7-4BC3-47FB-88BB-6C955285B03F}" dt="2023-01-05T10:30:17.358" v="187" actId="20577"/>
          <ac:spMkLst>
            <pc:docMk/>
            <pc:sldMk cId="1141632044" sldId="258"/>
            <ac:spMk id="5" creationId="{00000000-0000-0000-0000-000000000000}"/>
          </ac:spMkLst>
        </pc:spChg>
        <pc:spChg chg="del">
          <ac:chgData name="MANOUGUI Aurelie" userId="a660f04b-221e-4ccc-9625-167e1ae5c768" providerId="ADAL" clId="{07FD9AC7-4BC3-47FB-88BB-6C955285B03F}" dt="2023-01-05T10:29:45.647" v="153" actId="478"/>
          <ac:spMkLst>
            <pc:docMk/>
            <pc:sldMk cId="1141632044" sldId="258"/>
            <ac:spMk id="6" creationId="{00000000-0000-0000-0000-000000000000}"/>
          </ac:spMkLst>
        </pc:spChg>
        <pc:spChg chg="del">
          <ac:chgData name="MANOUGUI Aurelie" userId="a660f04b-221e-4ccc-9625-167e1ae5c768" providerId="ADAL" clId="{07FD9AC7-4BC3-47FB-88BB-6C955285B03F}" dt="2023-01-05T10:29:54.468" v="155" actId="478"/>
          <ac:spMkLst>
            <pc:docMk/>
            <pc:sldMk cId="1141632044" sldId="258"/>
            <ac:spMk id="7" creationId="{00000000-0000-0000-0000-000000000000}"/>
          </ac:spMkLst>
        </pc:spChg>
        <pc:spChg chg="del">
          <ac:chgData name="MANOUGUI Aurelie" userId="a660f04b-221e-4ccc-9625-167e1ae5c768" providerId="ADAL" clId="{07FD9AC7-4BC3-47FB-88BB-6C955285B03F}" dt="2023-01-05T10:29:54.468" v="155" actId="478"/>
          <ac:spMkLst>
            <pc:docMk/>
            <pc:sldMk cId="1141632044" sldId="258"/>
            <ac:spMk id="8" creationId="{00000000-0000-0000-0000-000000000000}"/>
          </ac:spMkLst>
        </pc:spChg>
        <pc:spChg chg="del">
          <ac:chgData name="MANOUGUI Aurelie" userId="a660f04b-221e-4ccc-9625-167e1ae5c768" providerId="ADAL" clId="{07FD9AC7-4BC3-47FB-88BB-6C955285B03F}" dt="2023-01-05T10:29:51.550" v="154" actId="478"/>
          <ac:spMkLst>
            <pc:docMk/>
            <pc:sldMk cId="1141632044" sldId="258"/>
            <ac:spMk id="9" creationId="{00000000-0000-0000-0000-000000000000}"/>
          </ac:spMkLst>
        </pc:spChg>
        <pc:picChg chg="mod">
          <ac:chgData name="MANOUGUI Aurelie" userId="a660f04b-221e-4ccc-9625-167e1ae5c768" providerId="ADAL" clId="{07FD9AC7-4BC3-47FB-88BB-6C955285B03F}" dt="2023-01-05T10:29:39.410" v="152" actId="14826"/>
          <ac:picMkLst>
            <pc:docMk/>
            <pc:sldMk cId="1141632044" sldId="258"/>
            <ac:picMk id="34" creationId="{A1D9C920-1087-AE11-1689-9A22C89E8303}"/>
          </ac:picMkLst>
        </pc:picChg>
      </pc:sldChg>
      <pc:sldChg chg="addSp delSp modSp mod ord">
        <pc:chgData name="MANOUGUI Aurelie" userId="a660f04b-221e-4ccc-9625-167e1ae5c768" providerId="ADAL" clId="{07FD9AC7-4BC3-47FB-88BB-6C955285B03F}" dt="2023-01-05T10:54:33.260" v="357" actId="1076"/>
        <pc:sldMkLst>
          <pc:docMk/>
          <pc:sldMk cId="357784901" sldId="259"/>
        </pc:sldMkLst>
        <pc:spChg chg="del">
          <ac:chgData name="MANOUGUI Aurelie" userId="a660f04b-221e-4ccc-9625-167e1ae5c768" providerId="ADAL" clId="{07FD9AC7-4BC3-47FB-88BB-6C955285B03F}" dt="2023-01-05T10:34:54.508" v="253" actId="478"/>
          <ac:spMkLst>
            <pc:docMk/>
            <pc:sldMk cId="357784901" sldId="259"/>
            <ac:spMk id="3" creationId="{00000000-0000-0000-0000-000000000000}"/>
          </ac:spMkLst>
        </pc:spChg>
        <pc:spChg chg="del mod">
          <ac:chgData name="MANOUGUI Aurelie" userId="a660f04b-221e-4ccc-9625-167e1ae5c768" providerId="ADAL" clId="{07FD9AC7-4BC3-47FB-88BB-6C955285B03F}" dt="2023-01-05T10:34:52.077" v="252" actId="478"/>
          <ac:spMkLst>
            <pc:docMk/>
            <pc:sldMk cId="357784901" sldId="259"/>
            <ac:spMk id="4" creationId="{00000000-0000-0000-0000-000000000000}"/>
          </ac:spMkLst>
        </pc:spChg>
        <pc:spChg chg="mod">
          <ac:chgData name="MANOUGUI Aurelie" userId="a660f04b-221e-4ccc-9625-167e1ae5c768" providerId="ADAL" clId="{07FD9AC7-4BC3-47FB-88BB-6C955285B03F}" dt="2023-01-05T10:38:45.149" v="350" actId="1076"/>
          <ac:spMkLst>
            <pc:docMk/>
            <pc:sldMk cId="357784901" sldId="259"/>
            <ac:spMk id="5" creationId="{00000000-0000-0000-0000-000000000000}"/>
          </ac:spMkLst>
        </pc:spChg>
        <pc:spChg chg="del">
          <ac:chgData name="MANOUGUI Aurelie" userId="a660f04b-221e-4ccc-9625-167e1ae5c768" providerId="ADAL" clId="{07FD9AC7-4BC3-47FB-88BB-6C955285B03F}" dt="2023-01-05T10:32:51.088" v="205" actId="478"/>
          <ac:spMkLst>
            <pc:docMk/>
            <pc:sldMk cId="357784901" sldId="259"/>
            <ac:spMk id="9" creationId="{00000000-0000-0000-0000-000000000000}"/>
          </ac:spMkLst>
        </pc:spChg>
        <pc:picChg chg="del">
          <ac:chgData name="MANOUGUI Aurelie" userId="a660f04b-221e-4ccc-9625-167e1ae5c768" providerId="ADAL" clId="{07FD9AC7-4BC3-47FB-88BB-6C955285B03F}" dt="2023-01-05T10:30:24.832" v="188" actId="478"/>
          <ac:picMkLst>
            <pc:docMk/>
            <pc:sldMk cId="357784901" sldId="259"/>
            <ac:picMk id="7" creationId="{B6F7A574-C153-8FBA-0A53-91F002F795B1}"/>
          </ac:picMkLst>
        </pc:picChg>
        <pc:picChg chg="add del mod">
          <ac:chgData name="MANOUGUI Aurelie" userId="a660f04b-221e-4ccc-9625-167e1ae5c768" providerId="ADAL" clId="{07FD9AC7-4BC3-47FB-88BB-6C955285B03F}" dt="2023-01-05T10:54:33.260" v="357" actId="1076"/>
          <ac:picMkLst>
            <pc:docMk/>
            <pc:sldMk cId="357784901" sldId="259"/>
            <ac:picMk id="35" creationId="{B9AA603E-BF88-F72F-35BD-8D74014AF3D6}"/>
          </ac:picMkLst>
        </pc:picChg>
      </pc:sldChg>
      <pc:sldChg chg="delSp modSp mod">
        <pc:chgData name="MANOUGUI Aurelie" userId="a660f04b-221e-4ccc-9625-167e1ae5c768" providerId="ADAL" clId="{07FD9AC7-4BC3-47FB-88BB-6C955285B03F}" dt="2023-01-05T10:39:07.361" v="356" actId="1076"/>
        <pc:sldMkLst>
          <pc:docMk/>
          <pc:sldMk cId="2466176651" sldId="260"/>
        </pc:sldMkLst>
        <pc:spChg chg="del">
          <ac:chgData name="MANOUGUI Aurelie" userId="a660f04b-221e-4ccc-9625-167e1ae5c768" providerId="ADAL" clId="{07FD9AC7-4BC3-47FB-88BB-6C955285B03F}" dt="2023-01-05T10:37:21.300" v="316" actId="478"/>
          <ac:spMkLst>
            <pc:docMk/>
            <pc:sldMk cId="2466176651" sldId="260"/>
            <ac:spMk id="3" creationId="{00000000-0000-0000-0000-000000000000}"/>
          </ac:spMkLst>
        </pc:spChg>
        <pc:spChg chg="del mod">
          <ac:chgData name="MANOUGUI Aurelie" userId="a660f04b-221e-4ccc-9625-167e1ae5c768" providerId="ADAL" clId="{07FD9AC7-4BC3-47FB-88BB-6C955285B03F}" dt="2023-01-05T10:37:25.847" v="318" actId="478"/>
          <ac:spMkLst>
            <pc:docMk/>
            <pc:sldMk cId="2466176651" sldId="260"/>
            <ac:spMk id="4" creationId="{00000000-0000-0000-0000-000000000000}"/>
          </ac:spMkLst>
        </pc:spChg>
        <pc:spChg chg="mod">
          <ac:chgData name="MANOUGUI Aurelie" userId="a660f04b-221e-4ccc-9625-167e1ae5c768" providerId="ADAL" clId="{07FD9AC7-4BC3-47FB-88BB-6C955285B03F}" dt="2023-01-05T10:38:50.962" v="351" actId="1076"/>
          <ac:spMkLst>
            <pc:docMk/>
            <pc:sldMk cId="2466176651" sldId="260"/>
            <ac:spMk id="5" creationId="{00000000-0000-0000-0000-000000000000}"/>
          </ac:spMkLst>
        </pc:spChg>
        <pc:spChg chg="del">
          <ac:chgData name="MANOUGUI Aurelie" userId="a660f04b-221e-4ccc-9625-167e1ae5c768" providerId="ADAL" clId="{07FD9AC7-4BC3-47FB-88BB-6C955285B03F}" dt="2023-01-05T10:39:02.405" v="354" actId="478"/>
          <ac:spMkLst>
            <pc:docMk/>
            <pc:sldMk cId="2466176651" sldId="260"/>
            <ac:spMk id="6" creationId="{00000000-0000-0000-0000-000000000000}"/>
          </ac:spMkLst>
        </pc:spChg>
        <pc:spChg chg="del">
          <ac:chgData name="MANOUGUI Aurelie" userId="a660f04b-221e-4ccc-9625-167e1ae5c768" providerId="ADAL" clId="{07FD9AC7-4BC3-47FB-88BB-6C955285B03F}" dt="2023-01-05T10:39:00.087" v="353" actId="478"/>
          <ac:spMkLst>
            <pc:docMk/>
            <pc:sldMk cId="2466176651" sldId="260"/>
            <ac:spMk id="7" creationId="{00000000-0000-0000-0000-000000000000}"/>
          </ac:spMkLst>
        </pc:spChg>
        <pc:spChg chg="del">
          <ac:chgData name="MANOUGUI Aurelie" userId="a660f04b-221e-4ccc-9625-167e1ae5c768" providerId="ADAL" clId="{07FD9AC7-4BC3-47FB-88BB-6C955285B03F}" dt="2023-01-05T10:39:04.914" v="355" actId="478"/>
          <ac:spMkLst>
            <pc:docMk/>
            <pc:sldMk cId="2466176651" sldId="260"/>
            <ac:spMk id="8" creationId="{00000000-0000-0000-0000-000000000000}"/>
          </ac:spMkLst>
        </pc:spChg>
        <pc:spChg chg="del">
          <ac:chgData name="MANOUGUI Aurelie" userId="a660f04b-221e-4ccc-9625-167e1ae5c768" providerId="ADAL" clId="{07FD9AC7-4BC3-47FB-88BB-6C955285B03F}" dt="2023-01-05T10:39:00.087" v="353" actId="478"/>
          <ac:spMkLst>
            <pc:docMk/>
            <pc:sldMk cId="2466176651" sldId="260"/>
            <ac:spMk id="9" creationId="{00000000-0000-0000-0000-000000000000}"/>
          </ac:spMkLst>
        </pc:spChg>
        <pc:picChg chg="mod">
          <ac:chgData name="MANOUGUI Aurelie" userId="a660f04b-221e-4ccc-9625-167e1ae5c768" providerId="ADAL" clId="{07FD9AC7-4BC3-47FB-88BB-6C955285B03F}" dt="2023-01-05T10:39:07.361" v="356" actId="1076"/>
          <ac:picMkLst>
            <pc:docMk/>
            <pc:sldMk cId="2466176651" sldId="260"/>
            <ac:picMk id="34" creationId="{A1D9C920-1087-AE11-1689-9A22C89E8303}"/>
          </ac:picMkLst>
        </pc:picChg>
      </pc:sldChg>
      <pc:sldChg chg="delSp modSp mod ord">
        <pc:chgData name="MANOUGUI Aurelie" userId="a660f04b-221e-4ccc-9625-167e1ae5c768" providerId="ADAL" clId="{07FD9AC7-4BC3-47FB-88BB-6C955285B03F}" dt="2023-01-05T10:38:40.027" v="349" actId="1076"/>
        <pc:sldMkLst>
          <pc:docMk/>
          <pc:sldMk cId="119013174" sldId="261"/>
        </pc:sldMkLst>
        <pc:spChg chg="del">
          <ac:chgData name="MANOUGUI Aurelie" userId="a660f04b-221e-4ccc-9625-167e1ae5c768" providerId="ADAL" clId="{07FD9AC7-4BC3-47FB-88BB-6C955285B03F}" dt="2023-01-05T10:37:12.074" v="313" actId="478"/>
          <ac:spMkLst>
            <pc:docMk/>
            <pc:sldMk cId="119013174" sldId="261"/>
            <ac:spMk id="3" creationId="{00000000-0000-0000-0000-000000000000}"/>
          </ac:spMkLst>
        </pc:spChg>
        <pc:spChg chg="del mod">
          <ac:chgData name="MANOUGUI Aurelie" userId="a660f04b-221e-4ccc-9625-167e1ae5c768" providerId="ADAL" clId="{07FD9AC7-4BC3-47FB-88BB-6C955285B03F}" dt="2023-01-05T10:37:16.513" v="315" actId="478"/>
          <ac:spMkLst>
            <pc:docMk/>
            <pc:sldMk cId="119013174" sldId="261"/>
            <ac:spMk id="4" creationId="{00000000-0000-0000-0000-000000000000}"/>
          </ac:spMkLst>
        </pc:spChg>
        <pc:spChg chg="mod">
          <ac:chgData name="MANOUGUI Aurelie" userId="a660f04b-221e-4ccc-9625-167e1ae5c768" providerId="ADAL" clId="{07FD9AC7-4BC3-47FB-88BB-6C955285B03F}" dt="2023-01-05T10:38:40.027" v="349" actId="1076"/>
          <ac:spMkLst>
            <pc:docMk/>
            <pc:sldMk cId="119013174" sldId="261"/>
            <ac:spMk id="5" creationId="{00000000-0000-0000-0000-000000000000}"/>
          </ac:spMkLst>
        </pc:spChg>
        <pc:spChg chg="del">
          <ac:chgData name="MANOUGUI Aurelie" userId="a660f04b-221e-4ccc-9625-167e1ae5c768" providerId="ADAL" clId="{07FD9AC7-4BC3-47FB-88BB-6C955285B03F}" dt="2023-01-05T10:31:42.671" v="196" actId="478"/>
          <ac:spMkLst>
            <pc:docMk/>
            <pc:sldMk cId="119013174" sldId="261"/>
            <ac:spMk id="6" creationId="{00000000-0000-0000-0000-000000000000}"/>
          </ac:spMkLst>
        </pc:spChg>
        <pc:spChg chg="del mod">
          <ac:chgData name="MANOUGUI Aurelie" userId="a660f04b-221e-4ccc-9625-167e1ae5c768" providerId="ADAL" clId="{07FD9AC7-4BC3-47FB-88BB-6C955285B03F}" dt="2023-01-05T10:31:45.836" v="198" actId="478"/>
          <ac:spMkLst>
            <pc:docMk/>
            <pc:sldMk cId="119013174" sldId="261"/>
            <ac:spMk id="7" creationId="{00000000-0000-0000-0000-000000000000}"/>
          </ac:spMkLst>
        </pc:spChg>
        <pc:spChg chg="del mod">
          <ac:chgData name="MANOUGUI Aurelie" userId="a660f04b-221e-4ccc-9625-167e1ae5c768" providerId="ADAL" clId="{07FD9AC7-4BC3-47FB-88BB-6C955285B03F}" dt="2023-01-05T10:31:52.984" v="200" actId="478"/>
          <ac:spMkLst>
            <pc:docMk/>
            <pc:sldMk cId="119013174" sldId="261"/>
            <ac:spMk id="8" creationId="{00000000-0000-0000-0000-000000000000}"/>
          </ac:spMkLst>
        </pc:spChg>
        <pc:spChg chg="del">
          <ac:chgData name="MANOUGUI Aurelie" userId="a660f04b-221e-4ccc-9625-167e1ae5c768" providerId="ADAL" clId="{07FD9AC7-4BC3-47FB-88BB-6C955285B03F}" dt="2023-01-05T10:31:54.949" v="201" actId="478"/>
          <ac:spMkLst>
            <pc:docMk/>
            <pc:sldMk cId="119013174" sldId="261"/>
            <ac:spMk id="9" creationId="{00000000-0000-0000-0000-000000000000}"/>
          </ac:spMkLst>
        </pc:spChg>
        <pc:picChg chg="mod">
          <ac:chgData name="MANOUGUI Aurelie" userId="a660f04b-221e-4ccc-9625-167e1ae5c768" providerId="ADAL" clId="{07FD9AC7-4BC3-47FB-88BB-6C955285B03F}" dt="2023-01-05T10:31:58.472" v="202" actId="1076"/>
          <ac:picMkLst>
            <pc:docMk/>
            <pc:sldMk cId="119013174" sldId="261"/>
            <ac:picMk id="34" creationId="{A1D9C920-1087-AE11-1689-9A22C89E8303}"/>
          </ac:picMkLst>
        </pc:picChg>
        <pc:picChg chg="del">
          <ac:chgData name="MANOUGUI Aurelie" userId="a660f04b-221e-4ccc-9625-167e1ae5c768" providerId="ADAL" clId="{07FD9AC7-4BC3-47FB-88BB-6C955285B03F}" dt="2023-01-05T10:31:17.373" v="193" actId="478"/>
          <ac:picMkLst>
            <pc:docMk/>
            <pc:sldMk cId="119013174" sldId="261"/>
            <ac:picMk id="35" creationId="{F4B46C56-F5AF-11B1-32EA-E9B8E25F2B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696921" y="2"/>
            <a:ext cx="17407255" cy="1629410"/>
          </a:xfrm>
          <a:custGeom>
            <a:avLst/>
            <a:gdLst/>
            <a:ahLst/>
            <a:cxnLst/>
            <a:rect l="l" t="t" r="r" b="b"/>
            <a:pathLst>
              <a:path w="17407255" h="1629410">
                <a:moveTo>
                  <a:pt x="17407176" y="1629259"/>
                </a:moveTo>
                <a:lnTo>
                  <a:pt x="0" y="1629259"/>
                </a:lnTo>
                <a:lnTo>
                  <a:pt x="287282" y="0"/>
                </a:lnTo>
                <a:lnTo>
                  <a:pt x="17407179" y="0"/>
                </a:lnTo>
                <a:lnTo>
                  <a:pt x="17407176" y="1629259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673" y="418835"/>
            <a:ext cx="891921" cy="78329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37670" y="10470885"/>
            <a:ext cx="19266535" cy="0"/>
          </a:xfrm>
          <a:custGeom>
            <a:avLst/>
            <a:gdLst/>
            <a:ahLst/>
            <a:cxnLst/>
            <a:rect l="l" t="t" r="r" b="b"/>
            <a:pathLst>
              <a:path w="19266535">
                <a:moveTo>
                  <a:pt x="0" y="0"/>
                </a:moveTo>
                <a:lnTo>
                  <a:pt x="19266429" y="0"/>
                </a:lnTo>
              </a:path>
            </a:pathLst>
          </a:custGeom>
          <a:ln w="41883">
            <a:solidFill>
              <a:srgbClr val="FFD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40676" y="1381168"/>
            <a:ext cx="481965" cy="404495"/>
          </a:xfrm>
          <a:custGeom>
            <a:avLst/>
            <a:gdLst/>
            <a:ahLst/>
            <a:cxnLst/>
            <a:rect l="l" t="t" r="r" b="b"/>
            <a:pathLst>
              <a:path w="481965" h="404494">
                <a:moveTo>
                  <a:pt x="257873" y="404215"/>
                </a:moveTo>
                <a:lnTo>
                  <a:pt x="167170" y="276402"/>
                </a:lnTo>
                <a:lnTo>
                  <a:pt x="158508" y="264210"/>
                </a:lnTo>
                <a:lnTo>
                  <a:pt x="179946" y="250291"/>
                </a:lnTo>
                <a:lnTo>
                  <a:pt x="195834" y="231800"/>
                </a:lnTo>
                <a:lnTo>
                  <a:pt x="200202" y="221754"/>
                </a:lnTo>
                <a:lnTo>
                  <a:pt x="205701" y="209080"/>
                </a:lnTo>
                <a:lnTo>
                  <a:pt x="209092" y="182460"/>
                </a:lnTo>
                <a:lnTo>
                  <a:pt x="201307" y="142938"/>
                </a:lnTo>
                <a:lnTo>
                  <a:pt x="201142" y="142722"/>
                </a:lnTo>
                <a:lnTo>
                  <a:pt x="178955" y="113245"/>
                </a:lnTo>
                <a:lnTo>
                  <a:pt x="143560" y="94564"/>
                </a:lnTo>
                <a:lnTo>
                  <a:pt x="143167" y="94513"/>
                </a:lnTo>
                <a:lnTo>
                  <a:pt x="143167" y="181559"/>
                </a:lnTo>
                <a:lnTo>
                  <a:pt x="140271" y="198704"/>
                </a:lnTo>
                <a:lnTo>
                  <a:pt x="131876" y="211315"/>
                </a:lnTo>
                <a:lnTo>
                  <a:pt x="118389" y="219100"/>
                </a:lnTo>
                <a:lnTo>
                  <a:pt x="100253" y="221754"/>
                </a:lnTo>
                <a:lnTo>
                  <a:pt x="64135" y="221754"/>
                </a:lnTo>
                <a:lnTo>
                  <a:pt x="64135" y="142722"/>
                </a:lnTo>
                <a:lnTo>
                  <a:pt x="100253" y="142722"/>
                </a:lnTo>
                <a:lnTo>
                  <a:pt x="118389" y="145427"/>
                </a:lnTo>
                <a:lnTo>
                  <a:pt x="131876" y="153162"/>
                </a:lnTo>
                <a:lnTo>
                  <a:pt x="140271" y="165392"/>
                </a:lnTo>
                <a:lnTo>
                  <a:pt x="143167" y="181559"/>
                </a:lnTo>
                <a:lnTo>
                  <a:pt x="143167" y="94513"/>
                </a:lnTo>
                <a:lnTo>
                  <a:pt x="96647" y="88074"/>
                </a:lnTo>
                <a:lnTo>
                  <a:pt x="0" y="88074"/>
                </a:lnTo>
                <a:lnTo>
                  <a:pt x="0" y="404215"/>
                </a:lnTo>
                <a:lnTo>
                  <a:pt x="64135" y="404215"/>
                </a:lnTo>
                <a:lnTo>
                  <a:pt x="64135" y="276402"/>
                </a:lnTo>
                <a:lnTo>
                  <a:pt x="97091" y="276402"/>
                </a:lnTo>
                <a:lnTo>
                  <a:pt x="181102" y="404215"/>
                </a:lnTo>
                <a:lnTo>
                  <a:pt x="257873" y="404215"/>
                </a:lnTo>
                <a:close/>
              </a:path>
              <a:path w="481965" h="404494">
                <a:moveTo>
                  <a:pt x="476923" y="0"/>
                </a:moveTo>
                <a:lnTo>
                  <a:pt x="410984" y="0"/>
                </a:lnTo>
                <a:lnTo>
                  <a:pt x="359943" y="60972"/>
                </a:lnTo>
                <a:lnTo>
                  <a:pt x="418211" y="60972"/>
                </a:lnTo>
                <a:lnTo>
                  <a:pt x="476923" y="0"/>
                </a:lnTo>
                <a:close/>
              </a:path>
              <a:path w="481965" h="404494">
                <a:moveTo>
                  <a:pt x="481888" y="88074"/>
                </a:moveTo>
                <a:lnTo>
                  <a:pt x="297624" y="88074"/>
                </a:lnTo>
                <a:lnTo>
                  <a:pt x="297624" y="404215"/>
                </a:lnTo>
                <a:lnTo>
                  <a:pt x="481888" y="404215"/>
                </a:lnTo>
                <a:lnTo>
                  <a:pt x="481888" y="349567"/>
                </a:lnTo>
                <a:lnTo>
                  <a:pt x="361759" y="349567"/>
                </a:lnTo>
                <a:lnTo>
                  <a:pt x="361759" y="270522"/>
                </a:lnTo>
                <a:lnTo>
                  <a:pt x="463829" y="270522"/>
                </a:lnTo>
                <a:lnTo>
                  <a:pt x="463829" y="215874"/>
                </a:lnTo>
                <a:lnTo>
                  <a:pt x="361759" y="215874"/>
                </a:lnTo>
                <a:lnTo>
                  <a:pt x="361759" y="142722"/>
                </a:lnTo>
                <a:lnTo>
                  <a:pt x="481888" y="142722"/>
                </a:lnTo>
                <a:lnTo>
                  <a:pt x="481888" y="880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97099" y="1469235"/>
            <a:ext cx="216535" cy="316230"/>
          </a:xfrm>
          <a:custGeom>
            <a:avLst/>
            <a:gdLst/>
            <a:ahLst/>
            <a:cxnLst/>
            <a:rect l="l" t="t" r="r" b="b"/>
            <a:pathLst>
              <a:path w="216534" h="316230">
                <a:moveTo>
                  <a:pt x="104331" y="0"/>
                </a:moveTo>
                <a:lnTo>
                  <a:pt x="0" y="0"/>
                </a:lnTo>
                <a:lnTo>
                  <a:pt x="0" y="316136"/>
                </a:lnTo>
                <a:lnTo>
                  <a:pt x="64134" y="316136"/>
                </a:lnTo>
                <a:lnTo>
                  <a:pt x="64134" y="188329"/>
                </a:lnTo>
                <a:lnTo>
                  <a:pt x="104331" y="188329"/>
                </a:lnTo>
                <a:lnTo>
                  <a:pt x="151173" y="181844"/>
                </a:lnTo>
                <a:lnTo>
                  <a:pt x="186415" y="163208"/>
                </a:lnTo>
                <a:lnTo>
                  <a:pt x="208591" y="133681"/>
                </a:lnTo>
                <a:lnTo>
                  <a:pt x="64134" y="133681"/>
                </a:lnTo>
                <a:lnTo>
                  <a:pt x="64134" y="54647"/>
                </a:lnTo>
                <a:lnTo>
                  <a:pt x="208452" y="54647"/>
                </a:lnTo>
                <a:lnTo>
                  <a:pt x="186415" y="25175"/>
                </a:lnTo>
                <a:lnTo>
                  <a:pt x="151173" y="6491"/>
                </a:lnTo>
                <a:lnTo>
                  <a:pt x="104331" y="0"/>
                </a:lnTo>
                <a:close/>
              </a:path>
              <a:path w="216534" h="316230">
                <a:moveTo>
                  <a:pt x="208452" y="54647"/>
                </a:moveTo>
                <a:lnTo>
                  <a:pt x="107033" y="54647"/>
                </a:lnTo>
                <a:lnTo>
                  <a:pt x="125240" y="57349"/>
                </a:lnTo>
                <a:lnTo>
                  <a:pt x="138875" y="65089"/>
                </a:lnTo>
                <a:lnTo>
                  <a:pt x="147429" y="77317"/>
                </a:lnTo>
                <a:lnTo>
                  <a:pt x="150393" y="93484"/>
                </a:lnTo>
                <a:lnTo>
                  <a:pt x="147429" y="110627"/>
                </a:lnTo>
                <a:lnTo>
                  <a:pt x="138875" y="123238"/>
                </a:lnTo>
                <a:lnTo>
                  <a:pt x="125240" y="131021"/>
                </a:lnTo>
                <a:lnTo>
                  <a:pt x="107033" y="133681"/>
                </a:lnTo>
                <a:lnTo>
                  <a:pt x="208591" y="133681"/>
                </a:lnTo>
                <a:lnTo>
                  <a:pt x="216338" y="94384"/>
                </a:lnTo>
                <a:lnTo>
                  <a:pt x="208617" y="54868"/>
                </a:lnTo>
                <a:lnTo>
                  <a:pt x="208452" y="54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60861" y="1469235"/>
            <a:ext cx="256540" cy="325755"/>
          </a:xfrm>
          <a:custGeom>
            <a:avLst/>
            <a:gdLst/>
            <a:ahLst/>
            <a:cxnLst/>
            <a:rect l="l" t="t" r="r" b="b"/>
            <a:pathLst>
              <a:path w="256539" h="325755">
                <a:moveTo>
                  <a:pt x="256075" y="0"/>
                </a:moveTo>
                <a:lnTo>
                  <a:pt x="191941" y="0"/>
                </a:lnTo>
                <a:lnTo>
                  <a:pt x="191941" y="197815"/>
                </a:lnTo>
                <a:lnTo>
                  <a:pt x="187517" y="226239"/>
                </a:lnTo>
                <a:lnTo>
                  <a:pt x="174836" y="247382"/>
                </a:lnTo>
                <a:lnTo>
                  <a:pt x="154787" y="260566"/>
                </a:lnTo>
                <a:lnTo>
                  <a:pt x="128257" y="265112"/>
                </a:lnTo>
                <a:lnTo>
                  <a:pt x="101282" y="260566"/>
                </a:lnTo>
                <a:lnTo>
                  <a:pt x="81120" y="247382"/>
                </a:lnTo>
                <a:lnTo>
                  <a:pt x="68493" y="226239"/>
                </a:lnTo>
                <a:lnTo>
                  <a:pt x="64123" y="197815"/>
                </a:lnTo>
                <a:lnTo>
                  <a:pt x="64123" y="0"/>
                </a:lnTo>
                <a:lnTo>
                  <a:pt x="0" y="0"/>
                </a:lnTo>
                <a:lnTo>
                  <a:pt x="0" y="192392"/>
                </a:lnTo>
                <a:lnTo>
                  <a:pt x="5704" y="238114"/>
                </a:lnTo>
                <a:lnTo>
                  <a:pt x="22226" y="275033"/>
                </a:lnTo>
                <a:lnTo>
                  <a:pt x="48676" y="302369"/>
                </a:lnTo>
                <a:lnTo>
                  <a:pt x="84166" y="319342"/>
                </a:lnTo>
                <a:lnTo>
                  <a:pt x="127807" y="325173"/>
                </a:lnTo>
                <a:lnTo>
                  <a:pt x="171669" y="319342"/>
                </a:lnTo>
                <a:lnTo>
                  <a:pt x="207295" y="302369"/>
                </a:lnTo>
                <a:lnTo>
                  <a:pt x="233817" y="275033"/>
                </a:lnTo>
                <a:lnTo>
                  <a:pt x="250366" y="238114"/>
                </a:lnTo>
                <a:lnTo>
                  <a:pt x="256075" y="192392"/>
                </a:lnTo>
                <a:lnTo>
                  <a:pt x="2560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96425" y="1469235"/>
            <a:ext cx="214629" cy="316230"/>
          </a:xfrm>
          <a:custGeom>
            <a:avLst/>
            <a:gdLst/>
            <a:ahLst/>
            <a:cxnLst/>
            <a:rect l="l" t="t" r="r" b="b"/>
            <a:pathLst>
              <a:path w="214630" h="316230">
                <a:moveTo>
                  <a:pt x="89871" y="0"/>
                </a:moveTo>
                <a:lnTo>
                  <a:pt x="0" y="0"/>
                </a:lnTo>
                <a:lnTo>
                  <a:pt x="0" y="316136"/>
                </a:lnTo>
                <a:lnTo>
                  <a:pt x="96646" y="316136"/>
                </a:lnTo>
                <a:lnTo>
                  <a:pt x="145673" y="309729"/>
                </a:lnTo>
                <a:lnTo>
                  <a:pt x="182631" y="291298"/>
                </a:lnTo>
                <a:lnTo>
                  <a:pt x="205954" y="262028"/>
                </a:lnTo>
                <a:lnTo>
                  <a:pt x="206067" y="261489"/>
                </a:lnTo>
                <a:lnTo>
                  <a:pt x="64134" y="261489"/>
                </a:lnTo>
                <a:lnTo>
                  <a:pt x="64134" y="178842"/>
                </a:lnTo>
                <a:lnTo>
                  <a:pt x="200638" y="178842"/>
                </a:lnTo>
                <a:lnTo>
                  <a:pt x="184356" y="161500"/>
                </a:lnTo>
                <a:lnTo>
                  <a:pt x="162141" y="148131"/>
                </a:lnTo>
                <a:lnTo>
                  <a:pt x="176508" y="135663"/>
                </a:lnTo>
                <a:lnTo>
                  <a:pt x="184943" y="123744"/>
                </a:lnTo>
                <a:lnTo>
                  <a:pt x="64134" y="123744"/>
                </a:lnTo>
                <a:lnTo>
                  <a:pt x="64134" y="54647"/>
                </a:lnTo>
                <a:lnTo>
                  <a:pt x="189278" y="54647"/>
                </a:lnTo>
                <a:lnTo>
                  <a:pt x="188323" y="49916"/>
                </a:lnTo>
                <a:lnTo>
                  <a:pt x="167447" y="22918"/>
                </a:lnTo>
                <a:lnTo>
                  <a:pt x="134206" y="5912"/>
                </a:lnTo>
                <a:lnTo>
                  <a:pt x="89871" y="0"/>
                </a:lnTo>
                <a:close/>
              </a:path>
              <a:path w="214630" h="316230">
                <a:moveTo>
                  <a:pt x="200638" y="178842"/>
                </a:moveTo>
                <a:lnTo>
                  <a:pt x="100258" y="178842"/>
                </a:lnTo>
                <a:lnTo>
                  <a:pt x="120316" y="181511"/>
                </a:lnTo>
                <a:lnTo>
                  <a:pt x="135379" y="189346"/>
                </a:lnTo>
                <a:lnTo>
                  <a:pt x="144852" y="202091"/>
                </a:lnTo>
                <a:lnTo>
                  <a:pt x="148142" y="219490"/>
                </a:lnTo>
                <a:lnTo>
                  <a:pt x="144852" y="237105"/>
                </a:lnTo>
                <a:lnTo>
                  <a:pt x="135379" y="250314"/>
                </a:lnTo>
                <a:lnTo>
                  <a:pt x="120316" y="258611"/>
                </a:lnTo>
                <a:lnTo>
                  <a:pt x="100258" y="261489"/>
                </a:lnTo>
                <a:lnTo>
                  <a:pt x="206067" y="261489"/>
                </a:lnTo>
                <a:lnTo>
                  <a:pt x="214077" y="223103"/>
                </a:lnTo>
                <a:lnTo>
                  <a:pt x="210662" y="199579"/>
                </a:lnTo>
                <a:lnTo>
                  <a:pt x="200638" y="178842"/>
                </a:lnTo>
                <a:close/>
              </a:path>
              <a:path w="214630" h="316230">
                <a:moveTo>
                  <a:pt x="189278" y="54647"/>
                </a:moveTo>
                <a:lnTo>
                  <a:pt x="91232" y="54647"/>
                </a:lnTo>
                <a:lnTo>
                  <a:pt x="107518" y="57025"/>
                </a:lnTo>
                <a:lnTo>
                  <a:pt x="119570" y="63850"/>
                </a:lnTo>
                <a:lnTo>
                  <a:pt x="127050" y="74653"/>
                </a:lnTo>
                <a:lnTo>
                  <a:pt x="129619" y="88971"/>
                </a:lnTo>
                <a:lnTo>
                  <a:pt x="127050" y="103932"/>
                </a:lnTo>
                <a:lnTo>
                  <a:pt x="119570" y="114827"/>
                </a:lnTo>
                <a:lnTo>
                  <a:pt x="107518" y="121487"/>
                </a:lnTo>
                <a:lnTo>
                  <a:pt x="91232" y="123744"/>
                </a:lnTo>
                <a:lnTo>
                  <a:pt x="184943" y="123744"/>
                </a:lnTo>
                <a:lnTo>
                  <a:pt x="186981" y="120865"/>
                </a:lnTo>
                <a:lnTo>
                  <a:pt x="193390" y="104119"/>
                </a:lnTo>
                <a:lnTo>
                  <a:pt x="195564" y="85808"/>
                </a:lnTo>
                <a:lnTo>
                  <a:pt x="189278" y="54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275992" y="1469243"/>
            <a:ext cx="184785" cy="316230"/>
          </a:xfrm>
          <a:custGeom>
            <a:avLst/>
            <a:gdLst/>
            <a:ahLst/>
            <a:cxnLst/>
            <a:rect l="l" t="t" r="r" b="b"/>
            <a:pathLst>
              <a:path w="184785" h="316230">
                <a:moveTo>
                  <a:pt x="184264" y="257810"/>
                </a:moveTo>
                <a:lnTo>
                  <a:pt x="64135" y="257810"/>
                </a:lnTo>
                <a:lnTo>
                  <a:pt x="64135" y="0"/>
                </a:lnTo>
                <a:lnTo>
                  <a:pt x="0" y="0"/>
                </a:lnTo>
                <a:lnTo>
                  <a:pt x="0" y="257810"/>
                </a:lnTo>
                <a:lnTo>
                  <a:pt x="0" y="316230"/>
                </a:lnTo>
                <a:lnTo>
                  <a:pt x="184264" y="316230"/>
                </a:lnTo>
                <a:lnTo>
                  <a:pt x="184264" y="257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516729" y="1469232"/>
            <a:ext cx="64135" cy="316230"/>
          </a:xfrm>
          <a:custGeom>
            <a:avLst/>
            <a:gdLst/>
            <a:ahLst/>
            <a:cxnLst/>
            <a:rect l="l" t="t" r="r" b="b"/>
            <a:pathLst>
              <a:path w="64135" h="316230">
                <a:moveTo>
                  <a:pt x="64134" y="0"/>
                </a:moveTo>
                <a:lnTo>
                  <a:pt x="0" y="0"/>
                </a:lnTo>
                <a:lnTo>
                  <a:pt x="0" y="316136"/>
                </a:lnTo>
                <a:lnTo>
                  <a:pt x="64134" y="316136"/>
                </a:lnTo>
                <a:lnTo>
                  <a:pt x="641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642273" y="1460213"/>
            <a:ext cx="647700" cy="403860"/>
          </a:xfrm>
          <a:custGeom>
            <a:avLst/>
            <a:gdLst/>
            <a:ahLst/>
            <a:cxnLst/>
            <a:rect l="l" t="t" r="r" b="b"/>
            <a:pathLst>
              <a:path w="647700" h="403860">
                <a:moveTo>
                  <a:pt x="381177" y="343687"/>
                </a:moveTo>
                <a:lnTo>
                  <a:pt x="374396" y="346392"/>
                </a:lnTo>
                <a:lnTo>
                  <a:pt x="365366" y="347294"/>
                </a:lnTo>
                <a:lnTo>
                  <a:pt x="358597" y="347294"/>
                </a:lnTo>
                <a:lnTo>
                  <a:pt x="310007" y="331101"/>
                </a:lnTo>
                <a:lnTo>
                  <a:pt x="273240" y="298970"/>
                </a:lnTo>
                <a:lnTo>
                  <a:pt x="298069" y="274142"/>
                </a:lnTo>
                <a:lnTo>
                  <a:pt x="299364" y="272846"/>
                </a:lnTo>
                <a:lnTo>
                  <a:pt x="318960" y="241338"/>
                </a:lnTo>
                <a:lnTo>
                  <a:pt x="331279" y="205676"/>
                </a:lnTo>
                <a:lnTo>
                  <a:pt x="335559" y="167106"/>
                </a:lnTo>
                <a:lnTo>
                  <a:pt x="330047" y="123355"/>
                </a:lnTo>
                <a:lnTo>
                  <a:pt x="314198" y="83629"/>
                </a:lnTo>
                <a:lnTo>
                  <a:pt x="296735" y="60058"/>
                </a:lnTo>
                <a:lnTo>
                  <a:pt x="289039" y="49682"/>
                </a:lnTo>
                <a:lnTo>
                  <a:pt x="269621" y="34340"/>
                </a:lnTo>
                <a:lnTo>
                  <a:pt x="269621" y="167106"/>
                </a:lnTo>
                <a:lnTo>
                  <a:pt x="262064" y="209359"/>
                </a:lnTo>
                <a:lnTo>
                  <a:pt x="240995" y="243319"/>
                </a:lnTo>
                <a:lnTo>
                  <a:pt x="208838" y="265925"/>
                </a:lnTo>
                <a:lnTo>
                  <a:pt x="168008" y="274142"/>
                </a:lnTo>
                <a:lnTo>
                  <a:pt x="126911" y="265925"/>
                </a:lnTo>
                <a:lnTo>
                  <a:pt x="94627" y="243319"/>
                </a:lnTo>
                <a:lnTo>
                  <a:pt x="73507" y="209359"/>
                </a:lnTo>
                <a:lnTo>
                  <a:pt x="65951" y="167106"/>
                </a:lnTo>
                <a:lnTo>
                  <a:pt x="73507" y="124841"/>
                </a:lnTo>
                <a:lnTo>
                  <a:pt x="94627" y="90881"/>
                </a:lnTo>
                <a:lnTo>
                  <a:pt x="126911" y="68275"/>
                </a:lnTo>
                <a:lnTo>
                  <a:pt x="168008" y="60058"/>
                </a:lnTo>
                <a:lnTo>
                  <a:pt x="208838" y="68275"/>
                </a:lnTo>
                <a:lnTo>
                  <a:pt x="240995" y="90881"/>
                </a:lnTo>
                <a:lnTo>
                  <a:pt x="262064" y="124841"/>
                </a:lnTo>
                <a:lnTo>
                  <a:pt x="269621" y="167106"/>
                </a:lnTo>
                <a:lnTo>
                  <a:pt x="269621" y="34340"/>
                </a:lnTo>
                <a:lnTo>
                  <a:pt x="255600" y="23253"/>
                </a:lnTo>
                <a:lnTo>
                  <a:pt x="214922" y="6108"/>
                </a:lnTo>
                <a:lnTo>
                  <a:pt x="168008" y="0"/>
                </a:lnTo>
                <a:lnTo>
                  <a:pt x="120904" y="6108"/>
                </a:lnTo>
                <a:lnTo>
                  <a:pt x="80086" y="23253"/>
                </a:lnTo>
                <a:lnTo>
                  <a:pt x="46570" y="49682"/>
                </a:lnTo>
                <a:lnTo>
                  <a:pt x="21374" y="83629"/>
                </a:lnTo>
                <a:lnTo>
                  <a:pt x="5511" y="123355"/>
                </a:lnTo>
                <a:lnTo>
                  <a:pt x="0" y="167106"/>
                </a:lnTo>
                <a:lnTo>
                  <a:pt x="5511" y="210845"/>
                </a:lnTo>
                <a:lnTo>
                  <a:pt x="21374" y="250571"/>
                </a:lnTo>
                <a:lnTo>
                  <a:pt x="46570" y="284518"/>
                </a:lnTo>
                <a:lnTo>
                  <a:pt x="80086" y="310946"/>
                </a:lnTo>
                <a:lnTo>
                  <a:pt x="120904" y="328091"/>
                </a:lnTo>
                <a:lnTo>
                  <a:pt x="168008" y="334200"/>
                </a:lnTo>
                <a:lnTo>
                  <a:pt x="179349" y="333857"/>
                </a:lnTo>
                <a:lnTo>
                  <a:pt x="190360" y="332841"/>
                </a:lnTo>
                <a:lnTo>
                  <a:pt x="201028" y="331152"/>
                </a:lnTo>
                <a:lnTo>
                  <a:pt x="211366" y="328790"/>
                </a:lnTo>
                <a:lnTo>
                  <a:pt x="248856" y="362204"/>
                </a:lnTo>
                <a:lnTo>
                  <a:pt x="272491" y="380123"/>
                </a:lnTo>
                <a:lnTo>
                  <a:pt x="296773" y="393141"/>
                </a:lnTo>
                <a:lnTo>
                  <a:pt x="321818" y="401078"/>
                </a:lnTo>
                <a:lnTo>
                  <a:pt x="347764" y="403758"/>
                </a:lnTo>
                <a:lnTo>
                  <a:pt x="357428" y="403415"/>
                </a:lnTo>
                <a:lnTo>
                  <a:pt x="365823" y="402348"/>
                </a:lnTo>
                <a:lnTo>
                  <a:pt x="373532" y="400519"/>
                </a:lnTo>
                <a:lnTo>
                  <a:pt x="381177" y="397878"/>
                </a:lnTo>
                <a:lnTo>
                  <a:pt x="381177" y="347294"/>
                </a:lnTo>
                <a:lnTo>
                  <a:pt x="381177" y="343687"/>
                </a:lnTo>
                <a:close/>
              </a:path>
              <a:path w="647700" h="403860">
                <a:moveTo>
                  <a:pt x="647649" y="9029"/>
                </a:moveTo>
                <a:lnTo>
                  <a:pt x="583526" y="9029"/>
                </a:lnTo>
                <a:lnTo>
                  <a:pt x="583526" y="206844"/>
                </a:lnTo>
                <a:lnTo>
                  <a:pt x="579094" y="235267"/>
                </a:lnTo>
                <a:lnTo>
                  <a:pt x="566420" y="256413"/>
                </a:lnTo>
                <a:lnTo>
                  <a:pt x="546366" y="269595"/>
                </a:lnTo>
                <a:lnTo>
                  <a:pt x="519836" y="274142"/>
                </a:lnTo>
                <a:lnTo>
                  <a:pt x="492861" y="269595"/>
                </a:lnTo>
                <a:lnTo>
                  <a:pt x="472694" y="256413"/>
                </a:lnTo>
                <a:lnTo>
                  <a:pt x="460070" y="235267"/>
                </a:lnTo>
                <a:lnTo>
                  <a:pt x="455701" y="206844"/>
                </a:lnTo>
                <a:lnTo>
                  <a:pt x="455701" y="9029"/>
                </a:lnTo>
                <a:lnTo>
                  <a:pt x="391579" y="9029"/>
                </a:lnTo>
                <a:lnTo>
                  <a:pt x="391579" y="201422"/>
                </a:lnTo>
                <a:lnTo>
                  <a:pt x="397281" y="247142"/>
                </a:lnTo>
                <a:lnTo>
                  <a:pt x="413804" y="284060"/>
                </a:lnTo>
                <a:lnTo>
                  <a:pt x="440258" y="311391"/>
                </a:lnTo>
                <a:lnTo>
                  <a:pt x="475742" y="328371"/>
                </a:lnTo>
                <a:lnTo>
                  <a:pt x="519391" y="334200"/>
                </a:lnTo>
                <a:lnTo>
                  <a:pt x="563245" y="328371"/>
                </a:lnTo>
                <a:lnTo>
                  <a:pt x="598868" y="311391"/>
                </a:lnTo>
                <a:lnTo>
                  <a:pt x="625398" y="284060"/>
                </a:lnTo>
                <a:lnTo>
                  <a:pt x="641946" y="247142"/>
                </a:lnTo>
                <a:lnTo>
                  <a:pt x="647649" y="201422"/>
                </a:lnTo>
                <a:lnTo>
                  <a:pt x="647649" y="9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369411" y="1469243"/>
            <a:ext cx="184785" cy="316230"/>
          </a:xfrm>
          <a:custGeom>
            <a:avLst/>
            <a:gdLst/>
            <a:ahLst/>
            <a:cxnLst/>
            <a:rect l="l" t="t" r="r" b="b"/>
            <a:pathLst>
              <a:path w="184785" h="316230">
                <a:moveTo>
                  <a:pt x="184277" y="0"/>
                </a:moveTo>
                <a:lnTo>
                  <a:pt x="0" y="0"/>
                </a:lnTo>
                <a:lnTo>
                  <a:pt x="0" y="54610"/>
                </a:lnTo>
                <a:lnTo>
                  <a:pt x="0" y="128270"/>
                </a:lnTo>
                <a:lnTo>
                  <a:pt x="0" y="182880"/>
                </a:lnTo>
                <a:lnTo>
                  <a:pt x="0" y="261620"/>
                </a:lnTo>
                <a:lnTo>
                  <a:pt x="0" y="316230"/>
                </a:lnTo>
                <a:lnTo>
                  <a:pt x="184277" y="316230"/>
                </a:lnTo>
                <a:lnTo>
                  <a:pt x="184277" y="261620"/>
                </a:lnTo>
                <a:lnTo>
                  <a:pt x="64135" y="261620"/>
                </a:lnTo>
                <a:lnTo>
                  <a:pt x="64135" y="182880"/>
                </a:lnTo>
                <a:lnTo>
                  <a:pt x="166204" y="182880"/>
                </a:lnTo>
                <a:lnTo>
                  <a:pt x="166204" y="128270"/>
                </a:lnTo>
                <a:lnTo>
                  <a:pt x="64135" y="128270"/>
                </a:lnTo>
                <a:lnTo>
                  <a:pt x="64135" y="54610"/>
                </a:lnTo>
                <a:lnTo>
                  <a:pt x="184277" y="54610"/>
                </a:lnTo>
                <a:lnTo>
                  <a:pt x="1842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40676" y="1925110"/>
            <a:ext cx="184785" cy="316230"/>
          </a:xfrm>
          <a:custGeom>
            <a:avLst/>
            <a:gdLst/>
            <a:ahLst/>
            <a:cxnLst/>
            <a:rect l="l" t="t" r="r" b="b"/>
            <a:pathLst>
              <a:path w="184784" h="316230">
                <a:moveTo>
                  <a:pt x="184264" y="0"/>
                </a:moveTo>
                <a:lnTo>
                  <a:pt x="0" y="0"/>
                </a:lnTo>
                <a:lnTo>
                  <a:pt x="0" y="54610"/>
                </a:lnTo>
                <a:lnTo>
                  <a:pt x="0" y="128270"/>
                </a:lnTo>
                <a:lnTo>
                  <a:pt x="0" y="182880"/>
                </a:lnTo>
                <a:lnTo>
                  <a:pt x="0" y="316230"/>
                </a:lnTo>
                <a:lnTo>
                  <a:pt x="64135" y="316230"/>
                </a:lnTo>
                <a:lnTo>
                  <a:pt x="64135" y="182880"/>
                </a:lnTo>
                <a:lnTo>
                  <a:pt x="166204" y="182880"/>
                </a:lnTo>
                <a:lnTo>
                  <a:pt x="166204" y="128270"/>
                </a:lnTo>
                <a:lnTo>
                  <a:pt x="64135" y="128270"/>
                </a:lnTo>
                <a:lnTo>
                  <a:pt x="64135" y="54610"/>
                </a:lnTo>
                <a:lnTo>
                  <a:pt x="184264" y="54610"/>
                </a:lnTo>
                <a:lnTo>
                  <a:pt x="184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81405" y="1925110"/>
            <a:ext cx="594995" cy="316230"/>
          </a:xfrm>
          <a:custGeom>
            <a:avLst/>
            <a:gdLst/>
            <a:ahLst/>
            <a:cxnLst/>
            <a:rect l="l" t="t" r="r" b="b"/>
            <a:pathLst>
              <a:path w="594994" h="316230">
                <a:moveTo>
                  <a:pt x="257873" y="316128"/>
                </a:moveTo>
                <a:lnTo>
                  <a:pt x="167157" y="188328"/>
                </a:lnTo>
                <a:lnTo>
                  <a:pt x="158508" y="176136"/>
                </a:lnTo>
                <a:lnTo>
                  <a:pt x="179946" y="162217"/>
                </a:lnTo>
                <a:lnTo>
                  <a:pt x="195834" y="143725"/>
                </a:lnTo>
                <a:lnTo>
                  <a:pt x="200202" y="133680"/>
                </a:lnTo>
                <a:lnTo>
                  <a:pt x="205701" y="121005"/>
                </a:lnTo>
                <a:lnTo>
                  <a:pt x="209092" y="94386"/>
                </a:lnTo>
                <a:lnTo>
                  <a:pt x="201307" y="54864"/>
                </a:lnTo>
                <a:lnTo>
                  <a:pt x="201142" y="54648"/>
                </a:lnTo>
                <a:lnTo>
                  <a:pt x="178955" y="25171"/>
                </a:lnTo>
                <a:lnTo>
                  <a:pt x="143560" y="6489"/>
                </a:lnTo>
                <a:lnTo>
                  <a:pt x="143167" y="6438"/>
                </a:lnTo>
                <a:lnTo>
                  <a:pt x="143167" y="93484"/>
                </a:lnTo>
                <a:lnTo>
                  <a:pt x="140271" y="110617"/>
                </a:lnTo>
                <a:lnTo>
                  <a:pt x="131864" y="123228"/>
                </a:lnTo>
                <a:lnTo>
                  <a:pt x="118389" y="131013"/>
                </a:lnTo>
                <a:lnTo>
                  <a:pt x="100253" y="133680"/>
                </a:lnTo>
                <a:lnTo>
                  <a:pt x="64122" y="133680"/>
                </a:lnTo>
                <a:lnTo>
                  <a:pt x="64122" y="54648"/>
                </a:lnTo>
                <a:lnTo>
                  <a:pt x="100253" y="54648"/>
                </a:lnTo>
                <a:lnTo>
                  <a:pt x="118389" y="57340"/>
                </a:lnTo>
                <a:lnTo>
                  <a:pt x="131864" y="65087"/>
                </a:lnTo>
                <a:lnTo>
                  <a:pt x="140271" y="77317"/>
                </a:lnTo>
                <a:lnTo>
                  <a:pt x="143167" y="93484"/>
                </a:lnTo>
                <a:lnTo>
                  <a:pt x="143167" y="6438"/>
                </a:lnTo>
                <a:lnTo>
                  <a:pt x="96647" y="0"/>
                </a:lnTo>
                <a:lnTo>
                  <a:pt x="0" y="0"/>
                </a:lnTo>
                <a:lnTo>
                  <a:pt x="0" y="316128"/>
                </a:lnTo>
                <a:lnTo>
                  <a:pt x="64122" y="316128"/>
                </a:lnTo>
                <a:lnTo>
                  <a:pt x="64122" y="188328"/>
                </a:lnTo>
                <a:lnTo>
                  <a:pt x="97091" y="188328"/>
                </a:lnTo>
                <a:lnTo>
                  <a:pt x="181102" y="316128"/>
                </a:lnTo>
                <a:lnTo>
                  <a:pt x="257873" y="316128"/>
                </a:lnTo>
                <a:close/>
              </a:path>
              <a:path w="594994" h="316230">
                <a:moveTo>
                  <a:pt x="594791" y="316128"/>
                </a:moveTo>
                <a:lnTo>
                  <a:pt x="563676" y="233934"/>
                </a:lnTo>
                <a:lnTo>
                  <a:pt x="542988" y="179285"/>
                </a:lnTo>
                <a:lnTo>
                  <a:pt x="498017" y="60515"/>
                </a:lnTo>
                <a:lnTo>
                  <a:pt x="476478" y="3632"/>
                </a:lnTo>
                <a:lnTo>
                  <a:pt x="476478" y="179285"/>
                </a:lnTo>
                <a:lnTo>
                  <a:pt x="389750" y="179285"/>
                </a:lnTo>
                <a:lnTo>
                  <a:pt x="433108" y="60515"/>
                </a:lnTo>
                <a:lnTo>
                  <a:pt x="476478" y="179285"/>
                </a:lnTo>
                <a:lnTo>
                  <a:pt x="476478" y="3632"/>
                </a:lnTo>
                <a:lnTo>
                  <a:pt x="475107" y="0"/>
                </a:lnTo>
                <a:lnTo>
                  <a:pt x="391109" y="0"/>
                </a:lnTo>
                <a:lnTo>
                  <a:pt x="271437" y="316128"/>
                </a:lnTo>
                <a:lnTo>
                  <a:pt x="339623" y="316128"/>
                </a:lnTo>
                <a:lnTo>
                  <a:pt x="369887" y="233934"/>
                </a:lnTo>
                <a:lnTo>
                  <a:pt x="496341" y="233934"/>
                </a:lnTo>
                <a:lnTo>
                  <a:pt x="526605" y="316128"/>
                </a:lnTo>
                <a:lnTo>
                  <a:pt x="594791" y="316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724989" y="1925098"/>
            <a:ext cx="288290" cy="316230"/>
          </a:xfrm>
          <a:custGeom>
            <a:avLst/>
            <a:gdLst/>
            <a:ahLst/>
            <a:cxnLst/>
            <a:rect l="l" t="t" r="r" b="b"/>
            <a:pathLst>
              <a:path w="288289" h="316230">
                <a:moveTo>
                  <a:pt x="287687" y="0"/>
                </a:moveTo>
                <a:lnTo>
                  <a:pt x="223563" y="0"/>
                </a:lnTo>
                <a:lnTo>
                  <a:pt x="223563" y="226265"/>
                </a:lnTo>
                <a:lnTo>
                  <a:pt x="82196" y="0"/>
                </a:lnTo>
                <a:lnTo>
                  <a:pt x="0" y="0"/>
                </a:lnTo>
                <a:lnTo>
                  <a:pt x="0" y="316136"/>
                </a:lnTo>
                <a:lnTo>
                  <a:pt x="64134" y="316136"/>
                </a:lnTo>
                <a:lnTo>
                  <a:pt x="64134" y="88971"/>
                </a:lnTo>
                <a:lnTo>
                  <a:pt x="205491" y="316136"/>
                </a:lnTo>
                <a:lnTo>
                  <a:pt x="287687" y="316136"/>
                </a:lnTo>
                <a:lnTo>
                  <a:pt x="2876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074113" y="1916067"/>
            <a:ext cx="638175" cy="398145"/>
          </a:xfrm>
          <a:custGeom>
            <a:avLst/>
            <a:gdLst/>
            <a:ahLst/>
            <a:cxnLst/>
            <a:rect l="l" t="t" r="r" b="b"/>
            <a:pathLst>
              <a:path w="638175" h="398144">
                <a:moveTo>
                  <a:pt x="301231" y="64135"/>
                </a:moveTo>
                <a:lnTo>
                  <a:pt x="276288" y="37922"/>
                </a:lnTo>
                <a:lnTo>
                  <a:pt x="245287" y="17678"/>
                </a:lnTo>
                <a:lnTo>
                  <a:pt x="208953" y="4622"/>
                </a:lnTo>
                <a:lnTo>
                  <a:pt x="167995" y="0"/>
                </a:lnTo>
                <a:lnTo>
                  <a:pt x="120904" y="6108"/>
                </a:lnTo>
                <a:lnTo>
                  <a:pt x="80086" y="23253"/>
                </a:lnTo>
                <a:lnTo>
                  <a:pt x="46570" y="49682"/>
                </a:lnTo>
                <a:lnTo>
                  <a:pt x="21374" y="83642"/>
                </a:lnTo>
                <a:lnTo>
                  <a:pt x="5511" y="123367"/>
                </a:lnTo>
                <a:lnTo>
                  <a:pt x="0" y="167106"/>
                </a:lnTo>
                <a:lnTo>
                  <a:pt x="6286" y="213690"/>
                </a:lnTo>
                <a:lnTo>
                  <a:pt x="24333" y="255536"/>
                </a:lnTo>
                <a:lnTo>
                  <a:pt x="52870" y="290550"/>
                </a:lnTo>
                <a:lnTo>
                  <a:pt x="90639" y="316572"/>
                </a:lnTo>
                <a:lnTo>
                  <a:pt x="136385" y="331495"/>
                </a:lnTo>
                <a:lnTo>
                  <a:pt x="96634" y="397891"/>
                </a:lnTo>
                <a:lnTo>
                  <a:pt x="153555" y="397891"/>
                </a:lnTo>
                <a:lnTo>
                  <a:pt x="192836" y="332409"/>
                </a:lnTo>
                <a:lnTo>
                  <a:pt x="225780" y="324827"/>
                </a:lnTo>
                <a:lnTo>
                  <a:pt x="255168" y="311353"/>
                </a:lnTo>
                <a:lnTo>
                  <a:pt x="280479" y="292709"/>
                </a:lnTo>
                <a:lnTo>
                  <a:pt x="301231" y="269621"/>
                </a:lnTo>
                <a:lnTo>
                  <a:pt x="250647" y="230784"/>
                </a:lnTo>
                <a:lnTo>
                  <a:pt x="235191" y="248424"/>
                </a:lnTo>
                <a:lnTo>
                  <a:pt x="216103" y="262115"/>
                </a:lnTo>
                <a:lnTo>
                  <a:pt x="193611" y="270979"/>
                </a:lnTo>
                <a:lnTo>
                  <a:pt x="167995" y="274142"/>
                </a:lnTo>
                <a:lnTo>
                  <a:pt x="126898" y="265925"/>
                </a:lnTo>
                <a:lnTo>
                  <a:pt x="94602" y="243319"/>
                </a:lnTo>
                <a:lnTo>
                  <a:pt x="73494" y="209359"/>
                </a:lnTo>
                <a:lnTo>
                  <a:pt x="65925" y="167106"/>
                </a:lnTo>
                <a:lnTo>
                  <a:pt x="73494" y="124853"/>
                </a:lnTo>
                <a:lnTo>
                  <a:pt x="94602" y="90893"/>
                </a:lnTo>
                <a:lnTo>
                  <a:pt x="126898" y="68287"/>
                </a:lnTo>
                <a:lnTo>
                  <a:pt x="167995" y="60071"/>
                </a:lnTo>
                <a:lnTo>
                  <a:pt x="193611" y="63220"/>
                </a:lnTo>
                <a:lnTo>
                  <a:pt x="216103" y="72097"/>
                </a:lnTo>
                <a:lnTo>
                  <a:pt x="235191" y="85788"/>
                </a:lnTo>
                <a:lnTo>
                  <a:pt x="250647" y="103416"/>
                </a:lnTo>
                <a:lnTo>
                  <a:pt x="301231" y="64135"/>
                </a:lnTo>
                <a:close/>
              </a:path>
              <a:path w="638175" h="398144">
                <a:moveTo>
                  <a:pt x="638162" y="325170"/>
                </a:moveTo>
                <a:lnTo>
                  <a:pt x="607034" y="242976"/>
                </a:lnTo>
                <a:lnTo>
                  <a:pt x="586346" y="188328"/>
                </a:lnTo>
                <a:lnTo>
                  <a:pt x="541388" y="69557"/>
                </a:lnTo>
                <a:lnTo>
                  <a:pt x="519836" y="12636"/>
                </a:lnTo>
                <a:lnTo>
                  <a:pt x="519836" y="188328"/>
                </a:lnTo>
                <a:lnTo>
                  <a:pt x="433120" y="188328"/>
                </a:lnTo>
                <a:lnTo>
                  <a:pt x="476478" y="69557"/>
                </a:lnTo>
                <a:lnTo>
                  <a:pt x="519836" y="188328"/>
                </a:lnTo>
                <a:lnTo>
                  <a:pt x="519836" y="12636"/>
                </a:lnTo>
                <a:lnTo>
                  <a:pt x="518477" y="9042"/>
                </a:lnTo>
                <a:lnTo>
                  <a:pt x="434479" y="9042"/>
                </a:lnTo>
                <a:lnTo>
                  <a:pt x="314794" y="325170"/>
                </a:lnTo>
                <a:lnTo>
                  <a:pt x="382993" y="325170"/>
                </a:lnTo>
                <a:lnTo>
                  <a:pt x="413258" y="242976"/>
                </a:lnTo>
                <a:lnTo>
                  <a:pt x="539711" y="242976"/>
                </a:lnTo>
                <a:lnTo>
                  <a:pt x="569976" y="325170"/>
                </a:lnTo>
                <a:lnTo>
                  <a:pt x="638162" y="325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761057" y="1925103"/>
            <a:ext cx="64135" cy="316230"/>
          </a:xfrm>
          <a:custGeom>
            <a:avLst/>
            <a:gdLst/>
            <a:ahLst/>
            <a:cxnLst/>
            <a:rect l="l" t="t" r="r" b="b"/>
            <a:pathLst>
              <a:path w="64135" h="316230">
                <a:moveTo>
                  <a:pt x="64134" y="0"/>
                </a:moveTo>
                <a:lnTo>
                  <a:pt x="0" y="0"/>
                </a:lnTo>
                <a:lnTo>
                  <a:pt x="0" y="316136"/>
                </a:lnTo>
                <a:lnTo>
                  <a:pt x="64134" y="316136"/>
                </a:lnTo>
                <a:lnTo>
                  <a:pt x="641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885263" y="1916062"/>
            <a:ext cx="224790" cy="334645"/>
          </a:xfrm>
          <a:custGeom>
            <a:avLst/>
            <a:gdLst/>
            <a:ahLst/>
            <a:cxnLst/>
            <a:rect l="l" t="t" r="r" b="b"/>
            <a:pathLst>
              <a:path w="224789" h="334644">
                <a:moveTo>
                  <a:pt x="113818" y="0"/>
                </a:moveTo>
                <a:lnTo>
                  <a:pt x="72668" y="7275"/>
                </a:lnTo>
                <a:lnTo>
                  <a:pt x="40706" y="27041"/>
                </a:lnTo>
                <a:lnTo>
                  <a:pt x="20009" y="56207"/>
                </a:lnTo>
                <a:lnTo>
                  <a:pt x="12648" y="91683"/>
                </a:lnTo>
                <a:lnTo>
                  <a:pt x="23353" y="135341"/>
                </a:lnTo>
                <a:lnTo>
                  <a:pt x="50116" y="164547"/>
                </a:lnTo>
                <a:lnTo>
                  <a:pt x="84908" y="184494"/>
                </a:lnTo>
                <a:lnTo>
                  <a:pt x="119700" y="200377"/>
                </a:lnTo>
                <a:lnTo>
                  <a:pt x="146462" y="217389"/>
                </a:lnTo>
                <a:lnTo>
                  <a:pt x="157167" y="240725"/>
                </a:lnTo>
                <a:lnTo>
                  <a:pt x="154374" y="256155"/>
                </a:lnTo>
                <a:lnTo>
                  <a:pt x="146330" y="267652"/>
                </a:lnTo>
                <a:lnTo>
                  <a:pt x="133543" y="274832"/>
                </a:lnTo>
                <a:lnTo>
                  <a:pt x="116520" y="277310"/>
                </a:lnTo>
                <a:lnTo>
                  <a:pt x="97391" y="274670"/>
                </a:lnTo>
                <a:lnTo>
                  <a:pt x="78980" y="267032"/>
                </a:lnTo>
                <a:lnTo>
                  <a:pt x="61839" y="254821"/>
                </a:lnTo>
                <a:lnTo>
                  <a:pt x="46522" y="238463"/>
                </a:lnTo>
                <a:lnTo>
                  <a:pt x="0" y="281363"/>
                </a:lnTo>
                <a:lnTo>
                  <a:pt x="22670" y="303720"/>
                </a:lnTo>
                <a:lnTo>
                  <a:pt x="49232" y="320320"/>
                </a:lnTo>
                <a:lnTo>
                  <a:pt x="80536" y="330652"/>
                </a:lnTo>
                <a:lnTo>
                  <a:pt x="117430" y="334209"/>
                </a:lnTo>
                <a:lnTo>
                  <a:pt x="158058" y="327647"/>
                </a:lnTo>
                <a:lnTo>
                  <a:pt x="191153" y="308807"/>
                </a:lnTo>
                <a:lnTo>
                  <a:pt x="213580" y="278956"/>
                </a:lnTo>
                <a:lnTo>
                  <a:pt x="222202" y="239364"/>
                </a:lnTo>
                <a:lnTo>
                  <a:pt x="211497" y="194980"/>
                </a:lnTo>
                <a:lnTo>
                  <a:pt x="184734" y="165349"/>
                </a:lnTo>
                <a:lnTo>
                  <a:pt x="149943" y="145202"/>
                </a:lnTo>
                <a:lnTo>
                  <a:pt x="115151" y="129269"/>
                </a:lnTo>
                <a:lnTo>
                  <a:pt x="88388" y="112282"/>
                </a:lnTo>
                <a:lnTo>
                  <a:pt x="77683" y="88971"/>
                </a:lnTo>
                <a:lnTo>
                  <a:pt x="80287" y="76010"/>
                </a:lnTo>
                <a:lnTo>
                  <a:pt x="87675" y="65547"/>
                </a:lnTo>
                <a:lnTo>
                  <a:pt x="99213" y="58555"/>
                </a:lnTo>
                <a:lnTo>
                  <a:pt x="114268" y="56008"/>
                </a:lnTo>
                <a:lnTo>
                  <a:pt x="131642" y="58781"/>
                </a:lnTo>
                <a:lnTo>
                  <a:pt x="147914" y="66675"/>
                </a:lnTo>
                <a:lnTo>
                  <a:pt x="163169" y="79058"/>
                </a:lnTo>
                <a:lnTo>
                  <a:pt x="177491" y="95295"/>
                </a:lnTo>
                <a:lnTo>
                  <a:pt x="224464" y="53296"/>
                </a:lnTo>
                <a:lnTo>
                  <a:pt x="202600" y="31443"/>
                </a:lnTo>
                <a:lnTo>
                  <a:pt x="176927" y="14625"/>
                </a:lnTo>
                <a:lnTo>
                  <a:pt x="147361" y="3818"/>
                </a:lnTo>
                <a:lnTo>
                  <a:pt x="1138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174771" y="1925110"/>
            <a:ext cx="184785" cy="316230"/>
          </a:xfrm>
          <a:custGeom>
            <a:avLst/>
            <a:gdLst/>
            <a:ahLst/>
            <a:cxnLst/>
            <a:rect l="l" t="t" r="r" b="b"/>
            <a:pathLst>
              <a:path w="184785" h="316230">
                <a:moveTo>
                  <a:pt x="184264" y="0"/>
                </a:moveTo>
                <a:lnTo>
                  <a:pt x="0" y="0"/>
                </a:lnTo>
                <a:lnTo>
                  <a:pt x="0" y="54610"/>
                </a:lnTo>
                <a:lnTo>
                  <a:pt x="0" y="128270"/>
                </a:lnTo>
                <a:lnTo>
                  <a:pt x="0" y="182880"/>
                </a:lnTo>
                <a:lnTo>
                  <a:pt x="0" y="261620"/>
                </a:lnTo>
                <a:lnTo>
                  <a:pt x="0" y="316230"/>
                </a:lnTo>
                <a:lnTo>
                  <a:pt x="184264" y="316230"/>
                </a:lnTo>
                <a:lnTo>
                  <a:pt x="184264" y="261620"/>
                </a:lnTo>
                <a:lnTo>
                  <a:pt x="64122" y="261620"/>
                </a:lnTo>
                <a:lnTo>
                  <a:pt x="64122" y="182880"/>
                </a:lnTo>
                <a:lnTo>
                  <a:pt x="166192" y="182880"/>
                </a:lnTo>
                <a:lnTo>
                  <a:pt x="166192" y="128270"/>
                </a:lnTo>
                <a:lnTo>
                  <a:pt x="64122" y="128270"/>
                </a:lnTo>
                <a:lnTo>
                  <a:pt x="64122" y="54610"/>
                </a:lnTo>
                <a:lnTo>
                  <a:pt x="184264" y="54610"/>
                </a:lnTo>
                <a:lnTo>
                  <a:pt x="184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40483" y="3033516"/>
            <a:ext cx="1083945" cy="189865"/>
          </a:xfrm>
          <a:custGeom>
            <a:avLst/>
            <a:gdLst/>
            <a:ahLst/>
            <a:cxnLst/>
            <a:rect l="l" t="t" r="r" b="b"/>
            <a:pathLst>
              <a:path w="1083945" h="189864">
                <a:moveTo>
                  <a:pt x="867984" y="83913"/>
                </a:moveTo>
                <a:lnTo>
                  <a:pt x="845565" y="83913"/>
                </a:lnTo>
                <a:lnTo>
                  <a:pt x="810100" y="176162"/>
                </a:lnTo>
                <a:lnTo>
                  <a:pt x="806855" y="184748"/>
                </a:lnTo>
                <a:lnTo>
                  <a:pt x="813346" y="189606"/>
                </a:lnTo>
                <a:lnTo>
                  <a:pt x="817755" y="189606"/>
                </a:lnTo>
                <a:lnTo>
                  <a:pt x="831297" y="186600"/>
                </a:lnTo>
                <a:lnTo>
                  <a:pt x="844581" y="178249"/>
                </a:lnTo>
                <a:lnTo>
                  <a:pt x="852866" y="169209"/>
                </a:lnTo>
                <a:lnTo>
                  <a:pt x="833053" y="169209"/>
                </a:lnTo>
                <a:lnTo>
                  <a:pt x="867984" y="83913"/>
                </a:lnTo>
                <a:close/>
              </a:path>
              <a:path w="1083945" h="189864">
                <a:moveTo>
                  <a:pt x="943384" y="81358"/>
                </a:moveTo>
                <a:lnTo>
                  <a:pt x="920893" y="81358"/>
                </a:lnTo>
                <a:lnTo>
                  <a:pt x="887051" y="173848"/>
                </a:lnTo>
                <a:lnTo>
                  <a:pt x="884046" y="181732"/>
                </a:lnTo>
                <a:lnTo>
                  <a:pt x="888213" y="189606"/>
                </a:lnTo>
                <a:lnTo>
                  <a:pt x="896328" y="189606"/>
                </a:lnTo>
                <a:lnTo>
                  <a:pt x="912473" y="186231"/>
                </a:lnTo>
                <a:lnTo>
                  <a:pt x="930054" y="176859"/>
                </a:lnTo>
                <a:lnTo>
                  <a:pt x="939695" y="168288"/>
                </a:lnTo>
                <a:lnTo>
                  <a:pt x="912317" y="168288"/>
                </a:lnTo>
                <a:lnTo>
                  <a:pt x="943384" y="81358"/>
                </a:lnTo>
                <a:close/>
              </a:path>
              <a:path w="1083945" h="189864">
                <a:moveTo>
                  <a:pt x="1041193" y="63516"/>
                </a:moveTo>
                <a:lnTo>
                  <a:pt x="1018242" y="72143"/>
                </a:lnTo>
                <a:lnTo>
                  <a:pt x="997357" y="94460"/>
                </a:lnTo>
                <a:lnTo>
                  <a:pt x="982165" y="125121"/>
                </a:lnTo>
                <a:lnTo>
                  <a:pt x="976294" y="158780"/>
                </a:lnTo>
                <a:lnTo>
                  <a:pt x="978012" y="172007"/>
                </a:lnTo>
                <a:lnTo>
                  <a:pt x="982902" y="181669"/>
                </a:lnTo>
                <a:lnTo>
                  <a:pt x="990571" y="187593"/>
                </a:lnTo>
                <a:lnTo>
                  <a:pt x="1000629" y="189606"/>
                </a:lnTo>
                <a:lnTo>
                  <a:pt x="1013739" y="186528"/>
                </a:lnTo>
                <a:lnTo>
                  <a:pt x="1026738" y="177669"/>
                </a:lnTo>
                <a:lnTo>
                  <a:pt x="1037152" y="165963"/>
                </a:lnTo>
                <a:lnTo>
                  <a:pt x="1011759" y="165963"/>
                </a:lnTo>
                <a:lnTo>
                  <a:pt x="1004589" y="164722"/>
                </a:lnTo>
                <a:lnTo>
                  <a:pt x="999442" y="160896"/>
                </a:lnTo>
                <a:lnTo>
                  <a:pt x="996338" y="154332"/>
                </a:lnTo>
                <a:lnTo>
                  <a:pt x="995299" y="144875"/>
                </a:lnTo>
                <a:lnTo>
                  <a:pt x="995299" y="138843"/>
                </a:lnTo>
                <a:lnTo>
                  <a:pt x="996001" y="132823"/>
                </a:lnTo>
                <a:lnTo>
                  <a:pt x="997152" y="127263"/>
                </a:lnTo>
                <a:lnTo>
                  <a:pt x="1040903" y="112886"/>
                </a:lnTo>
                <a:lnTo>
                  <a:pt x="1001100" y="112886"/>
                </a:lnTo>
                <a:lnTo>
                  <a:pt x="1007075" y="100029"/>
                </a:lnTo>
                <a:lnTo>
                  <a:pt x="1014137" y="89823"/>
                </a:lnTo>
                <a:lnTo>
                  <a:pt x="1021633" y="83094"/>
                </a:lnTo>
                <a:lnTo>
                  <a:pt x="1028911" y="80667"/>
                </a:lnTo>
                <a:lnTo>
                  <a:pt x="1064356" y="80667"/>
                </a:lnTo>
                <a:lnTo>
                  <a:pt x="1062581" y="73716"/>
                </a:lnTo>
                <a:lnTo>
                  <a:pt x="1053540" y="66008"/>
                </a:lnTo>
                <a:lnTo>
                  <a:pt x="1041193" y="63516"/>
                </a:lnTo>
                <a:close/>
              </a:path>
              <a:path w="1083945" h="189864">
                <a:moveTo>
                  <a:pt x="864811" y="149513"/>
                </a:moveTo>
                <a:lnTo>
                  <a:pt x="858780" y="149513"/>
                </a:lnTo>
                <a:lnTo>
                  <a:pt x="853551" y="155980"/>
                </a:lnTo>
                <a:lnTo>
                  <a:pt x="847216" y="161968"/>
                </a:lnTo>
                <a:lnTo>
                  <a:pt x="840231" y="166653"/>
                </a:lnTo>
                <a:lnTo>
                  <a:pt x="833053" y="169209"/>
                </a:lnTo>
                <a:lnTo>
                  <a:pt x="852866" y="169209"/>
                </a:lnTo>
                <a:lnTo>
                  <a:pt x="856216" y="165554"/>
                </a:lnTo>
                <a:lnTo>
                  <a:pt x="864811" y="149513"/>
                </a:lnTo>
                <a:close/>
              </a:path>
              <a:path w="1083945" h="189864">
                <a:moveTo>
                  <a:pt x="957520" y="144644"/>
                </a:moveTo>
                <a:lnTo>
                  <a:pt x="951499" y="144644"/>
                </a:lnTo>
                <a:lnTo>
                  <a:pt x="943744" y="151792"/>
                </a:lnTo>
                <a:lnTo>
                  <a:pt x="933993" y="158896"/>
                </a:lnTo>
                <a:lnTo>
                  <a:pt x="923200" y="164786"/>
                </a:lnTo>
                <a:lnTo>
                  <a:pt x="912317" y="168288"/>
                </a:lnTo>
                <a:lnTo>
                  <a:pt x="939695" y="168288"/>
                </a:lnTo>
                <a:lnTo>
                  <a:pt x="946070" y="162620"/>
                </a:lnTo>
                <a:lnTo>
                  <a:pt x="957520" y="144644"/>
                </a:lnTo>
                <a:close/>
              </a:path>
              <a:path w="1083945" h="189864">
                <a:moveTo>
                  <a:pt x="1050931" y="144875"/>
                </a:moveTo>
                <a:lnTo>
                  <a:pt x="1043046" y="144875"/>
                </a:lnTo>
                <a:lnTo>
                  <a:pt x="1035451" y="153157"/>
                </a:lnTo>
                <a:lnTo>
                  <a:pt x="1027662" y="159852"/>
                </a:lnTo>
                <a:lnTo>
                  <a:pt x="1019743" y="164330"/>
                </a:lnTo>
                <a:lnTo>
                  <a:pt x="1011759" y="165963"/>
                </a:lnTo>
                <a:lnTo>
                  <a:pt x="1037152" y="165963"/>
                </a:lnTo>
                <a:lnTo>
                  <a:pt x="1039257" y="163597"/>
                </a:lnTo>
                <a:lnTo>
                  <a:pt x="1050931" y="144875"/>
                </a:lnTo>
                <a:close/>
              </a:path>
              <a:path w="1083945" h="189864">
                <a:moveTo>
                  <a:pt x="1064356" y="80667"/>
                </a:moveTo>
                <a:lnTo>
                  <a:pt x="1028911" y="80667"/>
                </a:lnTo>
                <a:lnTo>
                  <a:pt x="1034965" y="81939"/>
                </a:lnTo>
                <a:lnTo>
                  <a:pt x="1039629" y="85971"/>
                </a:lnTo>
                <a:lnTo>
                  <a:pt x="1041946" y="93089"/>
                </a:lnTo>
                <a:lnTo>
                  <a:pt x="1040963" y="103619"/>
                </a:lnTo>
                <a:lnTo>
                  <a:pt x="1001100" y="112886"/>
                </a:lnTo>
                <a:lnTo>
                  <a:pt x="1040903" y="112886"/>
                </a:lnTo>
                <a:lnTo>
                  <a:pt x="1061360" y="106164"/>
                </a:lnTo>
                <a:lnTo>
                  <a:pt x="1065970" y="86986"/>
                </a:lnTo>
                <a:lnTo>
                  <a:pt x="1064356" y="80667"/>
                </a:lnTo>
                <a:close/>
              </a:path>
              <a:path w="1083945" h="189864">
                <a:moveTo>
                  <a:pt x="867586" y="63516"/>
                </a:moveTo>
                <a:lnTo>
                  <a:pt x="863188" y="63516"/>
                </a:lnTo>
                <a:lnTo>
                  <a:pt x="848889" y="66490"/>
                </a:lnTo>
                <a:lnTo>
                  <a:pt x="834850" y="74788"/>
                </a:lnTo>
                <a:lnTo>
                  <a:pt x="822635" y="87476"/>
                </a:lnTo>
                <a:lnTo>
                  <a:pt x="813807" y="103619"/>
                </a:lnTo>
                <a:lnTo>
                  <a:pt x="819838" y="103619"/>
                </a:lnTo>
                <a:lnTo>
                  <a:pt x="825067" y="97146"/>
                </a:lnTo>
                <a:lnTo>
                  <a:pt x="831402" y="91155"/>
                </a:lnTo>
                <a:lnTo>
                  <a:pt x="838387" y="86470"/>
                </a:lnTo>
                <a:lnTo>
                  <a:pt x="845565" y="83913"/>
                </a:lnTo>
                <a:lnTo>
                  <a:pt x="867984" y="83913"/>
                </a:lnTo>
                <a:lnTo>
                  <a:pt x="870832" y="76961"/>
                </a:lnTo>
                <a:lnTo>
                  <a:pt x="873387" y="68385"/>
                </a:lnTo>
                <a:lnTo>
                  <a:pt x="867586" y="63516"/>
                </a:lnTo>
                <a:close/>
              </a:path>
              <a:path w="1083945" h="189864">
                <a:moveTo>
                  <a:pt x="960075" y="34773"/>
                </a:moveTo>
                <a:lnTo>
                  <a:pt x="947782" y="34773"/>
                </a:lnTo>
                <a:lnTo>
                  <a:pt x="925762" y="68154"/>
                </a:lnTo>
                <a:lnTo>
                  <a:pt x="899574" y="71861"/>
                </a:lnTo>
                <a:lnTo>
                  <a:pt x="899574" y="81358"/>
                </a:lnTo>
                <a:lnTo>
                  <a:pt x="975132" y="81358"/>
                </a:lnTo>
                <a:lnTo>
                  <a:pt x="979080" y="68154"/>
                </a:lnTo>
                <a:lnTo>
                  <a:pt x="948253" y="68154"/>
                </a:lnTo>
                <a:lnTo>
                  <a:pt x="960075" y="34773"/>
                </a:lnTo>
                <a:close/>
              </a:path>
              <a:path w="1083945" h="189864">
                <a:moveTo>
                  <a:pt x="1083380" y="4638"/>
                </a:moveTo>
                <a:lnTo>
                  <a:pt x="1059046" y="4638"/>
                </a:lnTo>
                <a:lnTo>
                  <a:pt x="1031225" y="51694"/>
                </a:lnTo>
                <a:lnTo>
                  <a:pt x="1038177" y="51694"/>
                </a:lnTo>
                <a:lnTo>
                  <a:pt x="1083380" y="9507"/>
                </a:lnTo>
                <a:lnTo>
                  <a:pt x="1083380" y="4638"/>
                </a:lnTo>
                <a:close/>
              </a:path>
              <a:path w="1083945" h="189864">
                <a:moveTo>
                  <a:pt x="885669" y="0"/>
                </a:moveTo>
                <a:lnTo>
                  <a:pt x="868748" y="0"/>
                </a:lnTo>
                <a:lnTo>
                  <a:pt x="862026" y="6952"/>
                </a:lnTo>
                <a:lnTo>
                  <a:pt x="862026" y="23873"/>
                </a:lnTo>
                <a:lnTo>
                  <a:pt x="868748" y="30595"/>
                </a:lnTo>
                <a:lnTo>
                  <a:pt x="885669" y="30595"/>
                </a:lnTo>
                <a:lnTo>
                  <a:pt x="892622" y="23873"/>
                </a:lnTo>
                <a:lnTo>
                  <a:pt x="892622" y="6952"/>
                </a:lnTo>
                <a:lnTo>
                  <a:pt x="885669" y="0"/>
                </a:lnTo>
                <a:close/>
              </a:path>
              <a:path w="1083945" h="189864">
                <a:moveTo>
                  <a:pt x="632095" y="89243"/>
                </a:moveTo>
                <a:lnTo>
                  <a:pt x="605897" y="89243"/>
                </a:lnTo>
                <a:lnTo>
                  <a:pt x="609449" y="90880"/>
                </a:lnTo>
                <a:lnTo>
                  <a:pt x="611198" y="95906"/>
                </a:lnTo>
                <a:lnTo>
                  <a:pt x="610297" y="104496"/>
                </a:lnTo>
                <a:lnTo>
                  <a:pt x="605897" y="116823"/>
                </a:lnTo>
                <a:lnTo>
                  <a:pt x="580861" y="172455"/>
                </a:lnTo>
                <a:lnTo>
                  <a:pt x="579106" y="179535"/>
                </a:lnTo>
                <a:lnTo>
                  <a:pt x="580521" y="184942"/>
                </a:lnTo>
                <a:lnTo>
                  <a:pt x="584716" y="188393"/>
                </a:lnTo>
                <a:lnTo>
                  <a:pt x="591301" y="189606"/>
                </a:lnTo>
                <a:lnTo>
                  <a:pt x="597552" y="189606"/>
                </a:lnTo>
                <a:lnTo>
                  <a:pt x="600337" y="187983"/>
                </a:lnTo>
                <a:lnTo>
                  <a:pt x="627457" y="116132"/>
                </a:lnTo>
                <a:lnTo>
                  <a:pt x="632578" y="109884"/>
                </a:lnTo>
                <a:lnTo>
                  <a:pt x="637677" y="103850"/>
                </a:lnTo>
                <a:lnTo>
                  <a:pt x="632095" y="103850"/>
                </a:lnTo>
                <a:lnTo>
                  <a:pt x="632095" y="89243"/>
                </a:lnTo>
                <a:close/>
              </a:path>
              <a:path w="1083945" h="189864">
                <a:moveTo>
                  <a:pt x="709276" y="63516"/>
                </a:moveTo>
                <a:lnTo>
                  <a:pt x="702324" y="63516"/>
                </a:lnTo>
                <a:lnTo>
                  <a:pt x="695601" y="69537"/>
                </a:lnTo>
                <a:lnTo>
                  <a:pt x="689340" y="78112"/>
                </a:lnTo>
                <a:lnTo>
                  <a:pt x="689340" y="80437"/>
                </a:lnTo>
                <a:lnTo>
                  <a:pt x="697006" y="83154"/>
                </a:lnTo>
                <a:lnTo>
                  <a:pt x="701478" y="91240"/>
                </a:lnTo>
                <a:lnTo>
                  <a:pt x="702083" y="103022"/>
                </a:lnTo>
                <a:lnTo>
                  <a:pt x="698146" y="116823"/>
                </a:lnTo>
                <a:lnTo>
                  <a:pt x="673120" y="172455"/>
                </a:lnTo>
                <a:lnTo>
                  <a:pt x="671359" y="179535"/>
                </a:lnTo>
                <a:lnTo>
                  <a:pt x="672771" y="184942"/>
                </a:lnTo>
                <a:lnTo>
                  <a:pt x="676965" y="188393"/>
                </a:lnTo>
                <a:lnTo>
                  <a:pt x="683549" y="189606"/>
                </a:lnTo>
                <a:lnTo>
                  <a:pt x="689800" y="189606"/>
                </a:lnTo>
                <a:lnTo>
                  <a:pt x="692586" y="187983"/>
                </a:lnTo>
                <a:lnTo>
                  <a:pt x="695228" y="181031"/>
                </a:lnTo>
                <a:lnTo>
                  <a:pt x="719705" y="116132"/>
                </a:lnTo>
                <a:lnTo>
                  <a:pt x="730076" y="105775"/>
                </a:lnTo>
                <a:lnTo>
                  <a:pt x="732670" y="103850"/>
                </a:lnTo>
                <a:lnTo>
                  <a:pt x="724344" y="103850"/>
                </a:lnTo>
                <a:lnTo>
                  <a:pt x="724344" y="86698"/>
                </a:lnTo>
                <a:lnTo>
                  <a:pt x="723555" y="77890"/>
                </a:lnTo>
                <a:lnTo>
                  <a:pt x="720984" y="70497"/>
                </a:lnTo>
                <a:lnTo>
                  <a:pt x="716326" y="65409"/>
                </a:lnTo>
                <a:lnTo>
                  <a:pt x="709276" y="63516"/>
                </a:lnTo>
                <a:close/>
              </a:path>
              <a:path w="1083945" h="189864">
                <a:moveTo>
                  <a:pt x="792949" y="87390"/>
                </a:moveTo>
                <a:lnTo>
                  <a:pt x="770468" y="87390"/>
                </a:lnTo>
                <a:lnTo>
                  <a:pt x="769547" y="92950"/>
                </a:lnTo>
                <a:lnTo>
                  <a:pt x="763795" y="103875"/>
                </a:lnTo>
                <a:lnTo>
                  <a:pt x="727360" y="173848"/>
                </a:lnTo>
                <a:lnTo>
                  <a:pt x="723642" y="181031"/>
                </a:lnTo>
                <a:lnTo>
                  <a:pt x="728511" y="189606"/>
                </a:lnTo>
                <a:lnTo>
                  <a:pt x="736626" y="189606"/>
                </a:lnTo>
                <a:lnTo>
                  <a:pt x="750925" y="186633"/>
                </a:lnTo>
                <a:lnTo>
                  <a:pt x="764963" y="178336"/>
                </a:lnTo>
                <a:lnTo>
                  <a:pt x="773749" y="169209"/>
                </a:lnTo>
                <a:lnTo>
                  <a:pt x="754249" y="169209"/>
                </a:lnTo>
                <a:lnTo>
                  <a:pt x="786698" y="103619"/>
                </a:lnTo>
                <a:lnTo>
                  <a:pt x="790865" y="95274"/>
                </a:lnTo>
                <a:lnTo>
                  <a:pt x="792949" y="87390"/>
                </a:lnTo>
                <a:close/>
              </a:path>
              <a:path w="1083945" h="189864">
                <a:moveTo>
                  <a:pt x="785997" y="149513"/>
                </a:moveTo>
                <a:lnTo>
                  <a:pt x="779976" y="149513"/>
                </a:lnTo>
                <a:lnTo>
                  <a:pt x="774747" y="155980"/>
                </a:lnTo>
                <a:lnTo>
                  <a:pt x="768412" y="161968"/>
                </a:lnTo>
                <a:lnTo>
                  <a:pt x="761427" y="166653"/>
                </a:lnTo>
                <a:lnTo>
                  <a:pt x="754249" y="169209"/>
                </a:lnTo>
                <a:lnTo>
                  <a:pt x="773749" y="169209"/>
                </a:lnTo>
                <a:lnTo>
                  <a:pt x="777175" y="165651"/>
                </a:lnTo>
                <a:lnTo>
                  <a:pt x="785997" y="149513"/>
                </a:lnTo>
                <a:close/>
              </a:path>
              <a:path w="1083945" h="189864">
                <a:moveTo>
                  <a:pt x="663152" y="63516"/>
                </a:moveTo>
                <a:lnTo>
                  <a:pt x="654486" y="65613"/>
                </a:lnTo>
                <a:lnTo>
                  <a:pt x="647710" y="72468"/>
                </a:lnTo>
                <a:lnTo>
                  <a:pt x="640891" y="84931"/>
                </a:lnTo>
                <a:lnTo>
                  <a:pt x="632095" y="103850"/>
                </a:lnTo>
                <a:lnTo>
                  <a:pt x="637677" y="103850"/>
                </a:lnTo>
                <a:lnTo>
                  <a:pt x="642906" y="97910"/>
                </a:lnTo>
                <a:lnTo>
                  <a:pt x="648545" y="91798"/>
                </a:lnTo>
                <a:lnTo>
                  <a:pt x="672660" y="91798"/>
                </a:lnTo>
                <a:lnTo>
                  <a:pt x="674659" y="81022"/>
                </a:lnTo>
                <a:lnTo>
                  <a:pt x="673902" y="72006"/>
                </a:lnTo>
                <a:lnTo>
                  <a:pt x="670146" y="65816"/>
                </a:lnTo>
                <a:lnTo>
                  <a:pt x="663152" y="63516"/>
                </a:lnTo>
                <a:close/>
              </a:path>
              <a:path w="1083945" h="189864">
                <a:moveTo>
                  <a:pt x="786928" y="63516"/>
                </a:moveTo>
                <a:lnTo>
                  <a:pt x="775798" y="63516"/>
                </a:lnTo>
                <a:lnTo>
                  <a:pt x="763718" y="66689"/>
                </a:lnTo>
                <a:lnTo>
                  <a:pt x="751288" y="75339"/>
                </a:lnTo>
                <a:lnTo>
                  <a:pt x="738250" y="88161"/>
                </a:lnTo>
                <a:lnTo>
                  <a:pt x="724344" y="103850"/>
                </a:lnTo>
                <a:lnTo>
                  <a:pt x="732670" y="103850"/>
                </a:lnTo>
                <a:lnTo>
                  <a:pt x="742511" y="96546"/>
                </a:lnTo>
                <a:lnTo>
                  <a:pt x="754553" y="89925"/>
                </a:lnTo>
                <a:lnTo>
                  <a:pt x="763746" y="87390"/>
                </a:lnTo>
                <a:lnTo>
                  <a:pt x="792949" y="87390"/>
                </a:lnTo>
                <a:lnTo>
                  <a:pt x="792949" y="70469"/>
                </a:lnTo>
                <a:lnTo>
                  <a:pt x="786928" y="63516"/>
                </a:lnTo>
                <a:close/>
              </a:path>
              <a:path w="1083945" h="189864">
                <a:moveTo>
                  <a:pt x="617028" y="63516"/>
                </a:moveTo>
                <a:lnTo>
                  <a:pt x="607533" y="66978"/>
                </a:lnTo>
                <a:lnTo>
                  <a:pt x="598627" y="76091"/>
                </a:lnTo>
                <a:lnTo>
                  <a:pt x="590460" y="88942"/>
                </a:lnTo>
                <a:lnTo>
                  <a:pt x="583186" y="103619"/>
                </a:lnTo>
                <a:lnTo>
                  <a:pt x="589207" y="103619"/>
                </a:lnTo>
                <a:lnTo>
                  <a:pt x="595468" y="94573"/>
                </a:lnTo>
                <a:lnTo>
                  <a:pt x="601259" y="89243"/>
                </a:lnTo>
                <a:lnTo>
                  <a:pt x="632095" y="89243"/>
                </a:lnTo>
                <a:lnTo>
                  <a:pt x="632095" y="86698"/>
                </a:lnTo>
                <a:lnTo>
                  <a:pt x="631305" y="77890"/>
                </a:lnTo>
                <a:lnTo>
                  <a:pt x="628732" y="70497"/>
                </a:lnTo>
                <a:lnTo>
                  <a:pt x="624073" y="65409"/>
                </a:lnTo>
                <a:lnTo>
                  <a:pt x="617028" y="63516"/>
                </a:lnTo>
                <a:close/>
              </a:path>
              <a:path w="1083945" h="189864">
                <a:moveTo>
                  <a:pt x="444803" y="81358"/>
                </a:moveTo>
                <a:lnTo>
                  <a:pt x="422322" y="81358"/>
                </a:lnTo>
                <a:lnTo>
                  <a:pt x="388480" y="173848"/>
                </a:lnTo>
                <a:lnTo>
                  <a:pt x="385464" y="181732"/>
                </a:lnTo>
                <a:lnTo>
                  <a:pt x="389632" y="189606"/>
                </a:lnTo>
                <a:lnTo>
                  <a:pt x="397747" y="189606"/>
                </a:lnTo>
                <a:lnTo>
                  <a:pt x="413896" y="186231"/>
                </a:lnTo>
                <a:lnTo>
                  <a:pt x="431476" y="176859"/>
                </a:lnTo>
                <a:lnTo>
                  <a:pt x="441116" y="168288"/>
                </a:lnTo>
                <a:lnTo>
                  <a:pt x="413746" y="168288"/>
                </a:lnTo>
                <a:lnTo>
                  <a:pt x="444803" y="81358"/>
                </a:lnTo>
                <a:close/>
              </a:path>
              <a:path w="1083945" h="189864">
                <a:moveTo>
                  <a:pt x="542622" y="63516"/>
                </a:moveTo>
                <a:lnTo>
                  <a:pt x="519669" y="72143"/>
                </a:lnTo>
                <a:lnTo>
                  <a:pt x="498780" y="94460"/>
                </a:lnTo>
                <a:lnTo>
                  <a:pt x="483585" y="125121"/>
                </a:lnTo>
                <a:lnTo>
                  <a:pt x="477713" y="158780"/>
                </a:lnTo>
                <a:lnTo>
                  <a:pt x="479430" y="172007"/>
                </a:lnTo>
                <a:lnTo>
                  <a:pt x="484321" y="181669"/>
                </a:lnTo>
                <a:lnTo>
                  <a:pt x="491994" y="187593"/>
                </a:lnTo>
                <a:lnTo>
                  <a:pt x="502058" y="189606"/>
                </a:lnTo>
                <a:lnTo>
                  <a:pt x="515164" y="186528"/>
                </a:lnTo>
                <a:lnTo>
                  <a:pt x="528163" y="177669"/>
                </a:lnTo>
                <a:lnTo>
                  <a:pt x="538579" y="165963"/>
                </a:lnTo>
                <a:lnTo>
                  <a:pt x="513178" y="165963"/>
                </a:lnTo>
                <a:lnTo>
                  <a:pt x="506013" y="164722"/>
                </a:lnTo>
                <a:lnTo>
                  <a:pt x="500869" y="160896"/>
                </a:lnTo>
                <a:lnTo>
                  <a:pt x="497767" y="154332"/>
                </a:lnTo>
                <a:lnTo>
                  <a:pt x="496728" y="144875"/>
                </a:lnTo>
                <a:lnTo>
                  <a:pt x="496728" y="138843"/>
                </a:lnTo>
                <a:lnTo>
                  <a:pt x="497419" y="132823"/>
                </a:lnTo>
                <a:lnTo>
                  <a:pt x="498581" y="127263"/>
                </a:lnTo>
                <a:lnTo>
                  <a:pt x="542331" y="112886"/>
                </a:lnTo>
                <a:lnTo>
                  <a:pt x="502518" y="112886"/>
                </a:lnTo>
                <a:lnTo>
                  <a:pt x="508494" y="100029"/>
                </a:lnTo>
                <a:lnTo>
                  <a:pt x="515557" y="89823"/>
                </a:lnTo>
                <a:lnTo>
                  <a:pt x="523056" y="83094"/>
                </a:lnTo>
                <a:lnTo>
                  <a:pt x="530339" y="80667"/>
                </a:lnTo>
                <a:lnTo>
                  <a:pt x="565778" y="80667"/>
                </a:lnTo>
                <a:lnTo>
                  <a:pt x="564002" y="73716"/>
                </a:lnTo>
                <a:lnTo>
                  <a:pt x="554962" y="66008"/>
                </a:lnTo>
                <a:lnTo>
                  <a:pt x="542622" y="63516"/>
                </a:lnTo>
                <a:close/>
              </a:path>
              <a:path w="1083945" h="189864">
                <a:moveTo>
                  <a:pt x="458938" y="144644"/>
                </a:moveTo>
                <a:lnTo>
                  <a:pt x="452918" y="144644"/>
                </a:lnTo>
                <a:lnTo>
                  <a:pt x="445167" y="151792"/>
                </a:lnTo>
                <a:lnTo>
                  <a:pt x="435417" y="158896"/>
                </a:lnTo>
                <a:lnTo>
                  <a:pt x="424624" y="164786"/>
                </a:lnTo>
                <a:lnTo>
                  <a:pt x="413746" y="168288"/>
                </a:lnTo>
                <a:lnTo>
                  <a:pt x="441116" y="168288"/>
                </a:lnTo>
                <a:lnTo>
                  <a:pt x="447489" y="162620"/>
                </a:lnTo>
                <a:lnTo>
                  <a:pt x="458938" y="144644"/>
                </a:lnTo>
                <a:close/>
              </a:path>
              <a:path w="1083945" h="189864">
                <a:moveTo>
                  <a:pt x="552360" y="144875"/>
                </a:moveTo>
                <a:lnTo>
                  <a:pt x="544475" y="144875"/>
                </a:lnTo>
                <a:lnTo>
                  <a:pt x="536880" y="153157"/>
                </a:lnTo>
                <a:lnTo>
                  <a:pt x="529089" y="159852"/>
                </a:lnTo>
                <a:lnTo>
                  <a:pt x="521167" y="164330"/>
                </a:lnTo>
                <a:lnTo>
                  <a:pt x="513178" y="165963"/>
                </a:lnTo>
                <a:lnTo>
                  <a:pt x="538579" y="165963"/>
                </a:lnTo>
                <a:lnTo>
                  <a:pt x="540685" y="163597"/>
                </a:lnTo>
                <a:lnTo>
                  <a:pt x="552360" y="144875"/>
                </a:lnTo>
                <a:close/>
              </a:path>
              <a:path w="1083945" h="189864">
                <a:moveTo>
                  <a:pt x="565778" y="80667"/>
                </a:moveTo>
                <a:lnTo>
                  <a:pt x="530339" y="80667"/>
                </a:lnTo>
                <a:lnTo>
                  <a:pt x="536394" y="81939"/>
                </a:lnTo>
                <a:lnTo>
                  <a:pt x="541058" y="85971"/>
                </a:lnTo>
                <a:lnTo>
                  <a:pt x="543375" y="93089"/>
                </a:lnTo>
                <a:lnTo>
                  <a:pt x="542391" y="103619"/>
                </a:lnTo>
                <a:lnTo>
                  <a:pt x="502518" y="112886"/>
                </a:lnTo>
                <a:lnTo>
                  <a:pt x="542331" y="112886"/>
                </a:lnTo>
                <a:lnTo>
                  <a:pt x="562789" y="106164"/>
                </a:lnTo>
                <a:lnTo>
                  <a:pt x="567393" y="86986"/>
                </a:lnTo>
                <a:lnTo>
                  <a:pt x="565778" y="80667"/>
                </a:lnTo>
                <a:close/>
              </a:path>
              <a:path w="1083945" h="189864">
                <a:moveTo>
                  <a:pt x="461493" y="34773"/>
                </a:moveTo>
                <a:lnTo>
                  <a:pt x="449211" y="34773"/>
                </a:lnTo>
                <a:lnTo>
                  <a:pt x="427191" y="68154"/>
                </a:lnTo>
                <a:lnTo>
                  <a:pt x="400993" y="71861"/>
                </a:lnTo>
                <a:lnTo>
                  <a:pt x="400993" y="81358"/>
                </a:lnTo>
                <a:lnTo>
                  <a:pt x="476561" y="81358"/>
                </a:lnTo>
                <a:lnTo>
                  <a:pt x="480498" y="68154"/>
                </a:lnTo>
                <a:lnTo>
                  <a:pt x="449672" y="68154"/>
                </a:lnTo>
                <a:lnTo>
                  <a:pt x="461493" y="34773"/>
                </a:lnTo>
                <a:close/>
              </a:path>
              <a:path w="1083945" h="189864">
                <a:moveTo>
                  <a:pt x="228317" y="89243"/>
                </a:moveTo>
                <a:lnTo>
                  <a:pt x="202119" y="89243"/>
                </a:lnTo>
                <a:lnTo>
                  <a:pt x="205671" y="90880"/>
                </a:lnTo>
                <a:lnTo>
                  <a:pt x="207420" y="95906"/>
                </a:lnTo>
                <a:lnTo>
                  <a:pt x="206519" y="104496"/>
                </a:lnTo>
                <a:lnTo>
                  <a:pt x="202119" y="116823"/>
                </a:lnTo>
                <a:lnTo>
                  <a:pt x="177083" y="172455"/>
                </a:lnTo>
                <a:lnTo>
                  <a:pt x="175328" y="179535"/>
                </a:lnTo>
                <a:lnTo>
                  <a:pt x="176743" y="184942"/>
                </a:lnTo>
                <a:lnTo>
                  <a:pt x="180938" y="188393"/>
                </a:lnTo>
                <a:lnTo>
                  <a:pt x="187523" y="189606"/>
                </a:lnTo>
                <a:lnTo>
                  <a:pt x="193774" y="189606"/>
                </a:lnTo>
                <a:lnTo>
                  <a:pt x="196559" y="187983"/>
                </a:lnTo>
                <a:lnTo>
                  <a:pt x="223679" y="116132"/>
                </a:lnTo>
                <a:lnTo>
                  <a:pt x="228799" y="109884"/>
                </a:lnTo>
                <a:lnTo>
                  <a:pt x="233899" y="103850"/>
                </a:lnTo>
                <a:lnTo>
                  <a:pt x="228317" y="103850"/>
                </a:lnTo>
                <a:lnTo>
                  <a:pt x="228317" y="89243"/>
                </a:lnTo>
                <a:close/>
              </a:path>
              <a:path w="1083945" h="189864">
                <a:moveTo>
                  <a:pt x="371789" y="57485"/>
                </a:moveTo>
                <a:lnTo>
                  <a:pt x="360900" y="68154"/>
                </a:lnTo>
                <a:lnTo>
                  <a:pt x="358575" y="68154"/>
                </a:lnTo>
                <a:lnTo>
                  <a:pt x="320888" y="78100"/>
                </a:lnTo>
                <a:lnTo>
                  <a:pt x="289502" y="103212"/>
                </a:lnTo>
                <a:lnTo>
                  <a:pt x="268026" y="136408"/>
                </a:lnTo>
                <a:lnTo>
                  <a:pt x="260065" y="170602"/>
                </a:lnTo>
                <a:lnTo>
                  <a:pt x="261406" y="178656"/>
                </a:lnTo>
                <a:lnTo>
                  <a:pt x="265224" y="184623"/>
                </a:lnTo>
                <a:lnTo>
                  <a:pt x="271214" y="188332"/>
                </a:lnTo>
                <a:lnTo>
                  <a:pt x="279070" y="189606"/>
                </a:lnTo>
                <a:lnTo>
                  <a:pt x="289312" y="186239"/>
                </a:lnTo>
                <a:lnTo>
                  <a:pt x="299641" y="177266"/>
                </a:lnTo>
                <a:lnTo>
                  <a:pt x="309122" y="165733"/>
                </a:lnTo>
                <a:lnTo>
                  <a:pt x="286724" y="165733"/>
                </a:lnTo>
                <a:lnTo>
                  <a:pt x="283938" y="162026"/>
                </a:lnTo>
                <a:lnTo>
                  <a:pt x="283938" y="153450"/>
                </a:lnTo>
                <a:lnTo>
                  <a:pt x="289180" y="130918"/>
                </a:lnTo>
                <a:lnTo>
                  <a:pt x="302049" y="109147"/>
                </a:lnTo>
                <a:lnTo>
                  <a:pt x="318266" y="92721"/>
                </a:lnTo>
                <a:lnTo>
                  <a:pt x="333550" y="86227"/>
                </a:lnTo>
                <a:lnTo>
                  <a:pt x="369296" y="86227"/>
                </a:lnTo>
                <a:lnTo>
                  <a:pt x="381527" y="58186"/>
                </a:lnTo>
                <a:lnTo>
                  <a:pt x="371789" y="57485"/>
                </a:lnTo>
                <a:close/>
              </a:path>
              <a:path w="1083945" h="189864">
                <a:moveTo>
                  <a:pt x="343184" y="149283"/>
                </a:moveTo>
                <a:lnTo>
                  <a:pt x="321257" y="149283"/>
                </a:lnTo>
                <a:lnTo>
                  <a:pt x="320609" y="156230"/>
                </a:lnTo>
                <a:lnTo>
                  <a:pt x="320682" y="170837"/>
                </a:lnTo>
                <a:lnTo>
                  <a:pt x="323580" y="181150"/>
                </a:lnTo>
                <a:lnTo>
                  <a:pt x="328910" y="187464"/>
                </a:lnTo>
                <a:lnTo>
                  <a:pt x="336324" y="189606"/>
                </a:lnTo>
                <a:lnTo>
                  <a:pt x="345819" y="186144"/>
                </a:lnTo>
                <a:lnTo>
                  <a:pt x="354726" y="177032"/>
                </a:lnTo>
                <a:lnTo>
                  <a:pt x="362892" y="164184"/>
                </a:lnTo>
                <a:lnTo>
                  <a:pt x="363043" y="163879"/>
                </a:lnTo>
                <a:lnTo>
                  <a:pt x="347455" y="163879"/>
                </a:lnTo>
                <a:lnTo>
                  <a:pt x="344227" y="162210"/>
                </a:lnTo>
                <a:lnTo>
                  <a:pt x="342530" y="157220"/>
                </a:lnTo>
                <a:lnTo>
                  <a:pt x="342578" y="156230"/>
                </a:lnTo>
                <a:lnTo>
                  <a:pt x="343184" y="149283"/>
                </a:lnTo>
                <a:close/>
              </a:path>
              <a:path w="1083945" h="189864">
                <a:moveTo>
                  <a:pt x="189606" y="15769"/>
                </a:moveTo>
                <a:lnTo>
                  <a:pt x="61652" y="15769"/>
                </a:lnTo>
                <a:lnTo>
                  <a:pt x="59338" y="22952"/>
                </a:lnTo>
                <a:lnTo>
                  <a:pt x="73859" y="26761"/>
                </a:lnTo>
                <a:lnTo>
                  <a:pt x="80751" y="32569"/>
                </a:lnTo>
                <a:lnTo>
                  <a:pt x="47056" y="138383"/>
                </a:lnTo>
                <a:lnTo>
                  <a:pt x="19509" y="173943"/>
                </a:lnTo>
                <a:lnTo>
                  <a:pt x="2083" y="177785"/>
                </a:lnTo>
                <a:lnTo>
                  <a:pt x="0" y="184978"/>
                </a:lnTo>
                <a:lnTo>
                  <a:pt x="91327" y="184978"/>
                </a:lnTo>
                <a:lnTo>
                  <a:pt x="93641" y="177785"/>
                </a:lnTo>
                <a:lnTo>
                  <a:pt x="75396" y="173912"/>
                </a:lnTo>
                <a:lnTo>
                  <a:pt x="66234" y="168517"/>
                </a:lnTo>
                <a:lnTo>
                  <a:pt x="65156" y="157905"/>
                </a:lnTo>
                <a:lnTo>
                  <a:pt x="71160" y="138383"/>
                </a:lnTo>
                <a:lnTo>
                  <a:pt x="83683" y="103850"/>
                </a:lnTo>
                <a:lnTo>
                  <a:pt x="148152" y="103850"/>
                </a:lnTo>
                <a:lnTo>
                  <a:pt x="151792" y="93881"/>
                </a:lnTo>
                <a:lnTo>
                  <a:pt x="87390" y="93881"/>
                </a:lnTo>
                <a:lnTo>
                  <a:pt x="105232" y="44972"/>
                </a:lnTo>
                <a:lnTo>
                  <a:pt x="109284" y="35487"/>
                </a:lnTo>
                <a:lnTo>
                  <a:pt x="114332" y="29762"/>
                </a:lnTo>
                <a:lnTo>
                  <a:pt x="122249" y="26947"/>
                </a:lnTo>
                <a:lnTo>
                  <a:pt x="134906" y="26198"/>
                </a:lnTo>
                <a:lnTo>
                  <a:pt x="187635" y="26198"/>
                </a:lnTo>
                <a:lnTo>
                  <a:pt x="189606" y="15769"/>
                </a:lnTo>
                <a:close/>
              </a:path>
              <a:path w="1083945" h="189864">
                <a:moveTo>
                  <a:pt x="369296" y="86227"/>
                </a:moveTo>
                <a:lnTo>
                  <a:pt x="337487" y="86227"/>
                </a:lnTo>
                <a:lnTo>
                  <a:pt x="341193" y="86698"/>
                </a:lnTo>
                <a:lnTo>
                  <a:pt x="344439" y="87620"/>
                </a:lnTo>
                <a:lnTo>
                  <a:pt x="325895" y="136990"/>
                </a:lnTo>
                <a:lnTo>
                  <a:pt x="291132" y="165733"/>
                </a:lnTo>
                <a:lnTo>
                  <a:pt x="309122" y="165733"/>
                </a:lnTo>
                <a:lnTo>
                  <a:pt x="310231" y="164383"/>
                </a:lnTo>
                <a:lnTo>
                  <a:pt x="321257" y="149283"/>
                </a:lnTo>
                <a:lnTo>
                  <a:pt x="343184" y="149283"/>
                </a:lnTo>
                <a:lnTo>
                  <a:pt x="343250" y="148529"/>
                </a:lnTo>
                <a:lnTo>
                  <a:pt x="347455" y="136299"/>
                </a:lnTo>
                <a:lnTo>
                  <a:pt x="369296" y="86227"/>
                </a:lnTo>
                <a:close/>
              </a:path>
              <a:path w="1083945" h="189864">
                <a:moveTo>
                  <a:pt x="370166" y="149513"/>
                </a:moveTo>
                <a:lnTo>
                  <a:pt x="364145" y="149513"/>
                </a:lnTo>
                <a:lnTo>
                  <a:pt x="357884" y="158550"/>
                </a:lnTo>
                <a:lnTo>
                  <a:pt x="352093" y="163879"/>
                </a:lnTo>
                <a:lnTo>
                  <a:pt x="363043" y="163879"/>
                </a:lnTo>
                <a:lnTo>
                  <a:pt x="370166" y="149513"/>
                </a:lnTo>
                <a:close/>
              </a:path>
              <a:path w="1083945" h="189864">
                <a:moveTo>
                  <a:pt x="148152" y="103850"/>
                </a:moveTo>
                <a:lnTo>
                  <a:pt x="117755" y="103850"/>
                </a:lnTo>
                <a:lnTo>
                  <a:pt x="126599" y="105087"/>
                </a:lnTo>
                <a:lnTo>
                  <a:pt x="130965" y="109062"/>
                </a:lnTo>
                <a:lnTo>
                  <a:pt x="132023" y="116132"/>
                </a:lnTo>
                <a:lnTo>
                  <a:pt x="130959" y="126791"/>
                </a:lnTo>
                <a:lnTo>
                  <a:pt x="139775" y="126791"/>
                </a:lnTo>
                <a:lnTo>
                  <a:pt x="148152" y="103850"/>
                </a:lnTo>
                <a:close/>
              </a:path>
              <a:path w="1083945" h="189864">
                <a:moveTo>
                  <a:pt x="259374" y="63516"/>
                </a:moveTo>
                <a:lnTo>
                  <a:pt x="250708" y="65613"/>
                </a:lnTo>
                <a:lnTo>
                  <a:pt x="243932" y="72468"/>
                </a:lnTo>
                <a:lnTo>
                  <a:pt x="237113" y="84931"/>
                </a:lnTo>
                <a:lnTo>
                  <a:pt x="228317" y="103850"/>
                </a:lnTo>
                <a:lnTo>
                  <a:pt x="233899" y="103850"/>
                </a:lnTo>
                <a:lnTo>
                  <a:pt x="239128" y="97910"/>
                </a:lnTo>
                <a:lnTo>
                  <a:pt x="244767" y="91798"/>
                </a:lnTo>
                <a:lnTo>
                  <a:pt x="268881" y="91798"/>
                </a:lnTo>
                <a:lnTo>
                  <a:pt x="270881" y="81022"/>
                </a:lnTo>
                <a:lnTo>
                  <a:pt x="270123" y="72006"/>
                </a:lnTo>
                <a:lnTo>
                  <a:pt x="266368" y="65816"/>
                </a:lnTo>
                <a:lnTo>
                  <a:pt x="259374" y="63516"/>
                </a:lnTo>
                <a:close/>
              </a:path>
              <a:path w="1083945" h="189864">
                <a:moveTo>
                  <a:pt x="213250" y="63516"/>
                </a:moveTo>
                <a:lnTo>
                  <a:pt x="203755" y="66978"/>
                </a:lnTo>
                <a:lnTo>
                  <a:pt x="194848" y="76091"/>
                </a:lnTo>
                <a:lnTo>
                  <a:pt x="186682" y="88942"/>
                </a:lnTo>
                <a:lnTo>
                  <a:pt x="179408" y="103619"/>
                </a:lnTo>
                <a:lnTo>
                  <a:pt x="185428" y="103619"/>
                </a:lnTo>
                <a:lnTo>
                  <a:pt x="191690" y="94573"/>
                </a:lnTo>
                <a:lnTo>
                  <a:pt x="197480" y="89243"/>
                </a:lnTo>
                <a:lnTo>
                  <a:pt x="228317" y="89243"/>
                </a:lnTo>
                <a:lnTo>
                  <a:pt x="228275" y="86227"/>
                </a:lnTo>
                <a:lnTo>
                  <a:pt x="227527" y="77890"/>
                </a:lnTo>
                <a:lnTo>
                  <a:pt x="224953" y="70497"/>
                </a:lnTo>
                <a:lnTo>
                  <a:pt x="220295" y="65409"/>
                </a:lnTo>
                <a:lnTo>
                  <a:pt x="213250" y="63516"/>
                </a:lnTo>
                <a:close/>
              </a:path>
              <a:path w="1083945" h="189864">
                <a:moveTo>
                  <a:pt x="160173" y="70929"/>
                </a:moveTo>
                <a:lnTo>
                  <a:pt x="151356" y="70929"/>
                </a:lnTo>
                <a:lnTo>
                  <a:pt x="145734" y="80090"/>
                </a:lnTo>
                <a:lnTo>
                  <a:pt x="139567" y="87361"/>
                </a:lnTo>
                <a:lnTo>
                  <a:pt x="131706" y="92153"/>
                </a:lnTo>
                <a:lnTo>
                  <a:pt x="121001" y="93881"/>
                </a:lnTo>
                <a:lnTo>
                  <a:pt x="151792" y="93881"/>
                </a:lnTo>
                <a:lnTo>
                  <a:pt x="160173" y="70929"/>
                </a:lnTo>
                <a:close/>
              </a:path>
              <a:path w="1083945" h="189864">
                <a:moveTo>
                  <a:pt x="187635" y="26198"/>
                </a:moveTo>
                <a:lnTo>
                  <a:pt x="149744" y="26198"/>
                </a:lnTo>
                <a:lnTo>
                  <a:pt x="162601" y="27443"/>
                </a:lnTo>
                <a:lnTo>
                  <a:pt x="169877" y="31817"/>
                </a:lnTo>
                <a:lnTo>
                  <a:pt x="173112" y="40276"/>
                </a:lnTo>
                <a:lnTo>
                  <a:pt x="173848" y="53778"/>
                </a:lnTo>
                <a:lnTo>
                  <a:pt x="182423" y="53778"/>
                </a:lnTo>
                <a:lnTo>
                  <a:pt x="187635" y="261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40488" y="2712378"/>
            <a:ext cx="773430" cy="274320"/>
          </a:xfrm>
          <a:custGeom>
            <a:avLst/>
            <a:gdLst/>
            <a:ahLst/>
            <a:cxnLst/>
            <a:rect l="l" t="t" r="r" b="b"/>
            <a:pathLst>
              <a:path w="773430" h="274319">
                <a:moveTo>
                  <a:pt x="256589" y="95250"/>
                </a:moveTo>
                <a:lnTo>
                  <a:pt x="250798" y="95250"/>
                </a:lnTo>
                <a:lnTo>
                  <a:pt x="228911" y="100330"/>
                </a:lnTo>
                <a:lnTo>
                  <a:pt x="212172" y="113030"/>
                </a:lnTo>
                <a:lnTo>
                  <a:pt x="201475" y="129540"/>
                </a:lnTo>
                <a:lnTo>
                  <a:pt x="197711" y="147320"/>
                </a:lnTo>
                <a:lnTo>
                  <a:pt x="199660" y="158750"/>
                </a:lnTo>
                <a:lnTo>
                  <a:pt x="204957" y="167640"/>
                </a:lnTo>
                <a:lnTo>
                  <a:pt x="212774" y="173990"/>
                </a:lnTo>
                <a:lnTo>
                  <a:pt x="222286" y="177800"/>
                </a:lnTo>
                <a:lnTo>
                  <a:pt x="212271" y="182880"/>
                </a:lnTo>
                <a:lnTo>
                  <a:pt x="204929" y="187960"/>
                </a:lnTo>
                <a:lnTo>
                  <a:pt x="200412" y="194310"/>
                </a:lnTo>
                <a:lnTo>
                  <a:pt x="198873" y="201930"/>
                </a:lnTo>
                <a:lnTo>
                  <a:pt x="198873" y="207010"/>
                </a:lnTo>
                <a:lnTo>
                  <a:pt x="200726" y="210820"/>
                </a:lnTo>
                <a:lnTo>
                  <a:pt x="205135" y="213360"/>
                </a:lnTo>
                <a:lnTo>
                  <a:pt x="182894" y="222250"/>
                </a:lnTo>
                <a:lnTo>
                  <a:pt x="167870" y="231140"/>
                </a:lnTo>
                <a:lnTo>
                  <a:pt x="159366" y="241300"/>
                </a:lnTo>
                <a:lnTo>
                  <a:pt x="156686" y="252730"/>
                </a:lnTo>
                <a:lnTo>
                  <a:pt x="160374" y="262890"/>
                </a:lnTo>
                <a:lnTo>
                  <a:pt x="170363" y="269240"/>
                </a:lnTo>
                <a:lnTo>
                  <a:pt x="185046" y="273050"/>
                </a:lnTo>
                <a:lnTo>
                  <a:pt x="202810" y="274320"/>
                </a:lnTo>
                <a:lnTo>
                  <a:pt x="232874" y="270510"/>
                </a:lnTo>
                <a:lnTo>
                  <a:pt x="257658" y="261620"/>
                </a:lnTo>
                <a:lnTo>
                  <a:pt x="259188" y="260350"/>
                </a:lnTo>
                <a:lnTo>
                  <a:pt x="215103" y="260350"/>
                </a:lnTo>
                <a:lnTo>
                  <a:pt x="200705" y="259080"/>
                </a:lnTo>
                <a:lnTo>
                  <a:pt x="190500" y="256540"/>
                </a:lnTo>
                <a:lnTo>
                  <a:pt x="184424" y="251460"/>
                </a:lnTo>
                <a:lnTo>
                  <a:pt x="182413" y="243840"/>
                </a:lnTo>
                <a:lnTo>
                  <a:pt x="184524" y="236220"/>
                </a:lnTo>
                <a:lnTo>
                  <a:pt x="190439" y="228600"/>
                </a:lnTo>
                <a:lnTo>
                  <a:pt x="199526" y="222250"/>
                </a:lnTo>
                <a:lnTo>
                  <a:pt x="211155" y="217170"/>
                </a:lnTo>
                <a:lnTo>
                  <a:pt x="272545" y="217170"/>
                </a:lnTo>
                <a:lnTo>
                  <a:pt x="271396" y="215900"/>
                </a:lnTo>
                <a:lnTo>
                  <a:pt x="260456" y="210820"/>
                </a:lnTo>
                <a:lnTo>
                  <a:pt x="245929" y="205740"/>
                </a:lnTo>
                <a:lnTo>
                  <a:pt x="233905" y="201930"/>
                </a:lnTo>
                <a:lnTo>
                  <a:pt x="225531" y="199390"/>
                </a:lnTo>
                <a:lnTo>
                  <a:pt x="220634" y="196850"/>
                </a:lnTo>
                <a:lnTo>
                  <a:pt x="219040" y="193040"/>
                </a:lnTo>
                <a:lnTo>
                  <a:pt x="219040" y="187960"/>
                </a:lnTo>
                <a:lnTo>
                  <a:pt x="222977" y="181610"/>
                </a:lnTo>
                <a:lnTo>
                  <a:pt x="230862" y="177800"/>
                </a:lnTo>
                <a:lnTo>
                  <a:pt x="251496" y="172720"/>
                </a:lnTo>
                <a:lnTo>
                  <a:pt x="256232" y="168910"/>
                </a:lnTo>
                <a:lnTo>
                  <a:pt x="222747" y="168910"/>
                </a:lnTo>
                <a:lnTo>
                  <a:pt x="219731" y="162560"/>
                </a:lnTo>
                <a:lnTo>
                  <a:pt x="219731" y="154940"/>
                </a:lnTo>
                <a:lnTo>
                  <a:pt x="221742" y="138430"/>
                </a:lnTo>
                <a:lnTo>
                  <a:pt x="227469" y="121920"/>
                </a:lnTo>
                <a:lnTo>
                  <a:pt x="236455" y="109220"/>
                </a:lnTo>
                <a:lnTo>
                  <a:pt x="248243" y="104140"/>
                </a:lnTo>
                <a:lnTo>
                  <a:pt x="306869" y="104140"/>
                </a:lnTo>
                <a:lnTo>
                  <a:pt x="308053" y="100330"/>
                </a:lnTo>
                <a:lnTo>
                  <a:pt x="267248" y="100330"/>
                </a:lnTo>
                <a:lnTo>
                  <a:pt x="262389" y="97790"/>
                </a:lnTo>
                <a:lnTo>
                  <a:pt x="256589" y="95250"/>
                </a:lnTo>
                <a:close/>
              </a:path>
              <a:path w="773430" h="274319">
                <a:moveTo>
                  <a:pt x="272545" y="217170"/>
                </a:moveTo>
                <a:lnTo>
                  <a:pt x="211155" y="217170"/>
                </a:lnTo>
                <a:lnTo>
                  <a:pt x="215854" y="219710"/>
                </a:lnTo>
                <a:lnTo>
                  <a:pt x="221592" y="222250"/>
                </a:lnTo>
                <a:lnTo>
                  <a:pt x="228371" y="224790"/>
                </a:lnTo>
                <a:lnTo>
                  <a:pt x="236191" y="227330"/>
                </a:lnTo>
                <a:lnTo>
                  <a:pt x="254972" y="233680"/>
                </a:lnTo>
                <a:lnTo>
                  <a:pt x="259210" y="237490"/>
                </a:lnTo>
                <a:lnTo>
                  <a:pt x="260536" y="240030"/>
                </a:lnTo>
                <a:lnTo>
                  <a:pt x="257120" y="248920"/>
                </a:lnTo>
                <a:lnTo>
                  <a:pt x="247640" y="255270"/>
                </a:lnTo>
                <a:lnTo>
                  <a:pt x="233250" y="259080"/>
                </a:lnTo>
                <a:lnTo>
                  <a:pt x="215103" y="260350"/>
                </a:lnTo>
                <a:lnTo>
                  <a:pt x="259188" y="260350"/>
                </a:lnTo>
                <a:lnTo>
                  <a:pt x="274488" y="247650"/>
                </a:lnTo>
                <a:lnTo>
                  <a:pt x="280693" y="232410"/>
                </a:lnTo>
                <a:lnTo>
                  <a:pt x="278293" y="223520"/>
                </a:lnTo>
                <a:lnTo>
                  <a:pt x="272545" y="217170"/>
                </a:lnTo>
                <a:close/>
              </a:path>
              <a:path w="773430" h="274319">
                <a:moveTo>
                  <a:pt x="408647" y="88900"/>
                </a:moveTo>
                <a:lnTo>
                  <a:pt x="397747" y="100330"/>
                </a:lnTo>
                <a:lnTo>
                  <a:pt x="395432" y="100330"/>
                </a:lnTo>
                <a:lnTo>
                  <a:pt x="357746" y="110490"/>
                </a:lnTo>
                <a:lnTo>
                  <a:pt x="326360" y="134620"/>
                </a:lnTo>
                <a:lnTo>
                  <a:pt x="304883" y="168910"/>
                </a:lnTo>
                <a:lnTo>
                  <a:pt x="296922" y="203200"/>
                </a:lnTo>
                <a:lnTo>
                  <a:pt x="298262" y="210820"/>
                </a:lnTo>
                <a:lnTo>
                  <a:pt x="302078" y="217170"/>
                </a:lnTo>
                <a:lnTo>
                  <a:pt x="308068" y="220980"/>
                </a:lnTo>
                <a:lnTo>
                  <a:pt x="315927" y="222250"/>
                </a:lnTo>
                <a:lnTo>
                  <a:pt x="326169" y="218440"/>
                </a:lnTo>
                <a:lnTo>
                  <a:pt x="336498" y="209550"/>
                </a:lnTo>
                <a:lnTo>
                  <a:pt x="346030" y="198120"/>
                </a:lnTo>
                <a:lnTo>
                  <a:pt x="323571" y="198120"/>
                </a:lnTo>
                <a:lnTo>
                  <a:pt x="320796" y="194310"/>
                </a:lnTo>
                <a:lnTo>
                  <a:pt x="320796" y="185420"/>
                </a:lnTo>
                <a:lnTo>
                  <a:pt x="326037" y="162560"/>
                </a:lnTo>
                <a:lnTo>
                  <a:pt x="338905" y="140970"/>
                </a:lnTo>
                <a:lnTo>
                  <a:pt x="355119" y="124460"/>
                </a:lnTo>
                <a:lnTo>
                  <a:pt x="370397" y="118110"/>
                </a:lnTo>
                <a:lnTo>
                  <a:pt x="406291" y="118110"/>
                </a:lnTo>
                <a:lnTo>
                  <a:pt x="418385" y="90170"/>
                </a:lnTo>
                <a:lnTo>
                  <a:pt x="408647" y="88900"/>
                </a:lnTo>
                <a:close/>
              </a:path>
              <a:path w="773430" h="274319">
                <a:moveTo>
                  <a:pt x="379991" y="181610"/>
                </a:moveTo>
                <a:lnTo>
                  <a:pt x="358114" y="181610"/>
                </a:lnTo>
                <a:lnTo>
                  <a:pt x="357647" y="186690"/>
                </a:lnTo>
                <a:lnTo>
                  <a:pt x="357530" y="203200"/>
                </a:lnTo>
                <a:lnTo>
                  <a:pt x="360428" y="213360"/>
                </a:lnTo>
                <a:lnTo>
                  <a:pt x="365762" y="219710"/>
                </a:lnTo>
                <a:lnTo>
                  <a:pt x="373182" y="222250"/>
                </a:lnTo>
                <a:lnTo>
                  <a:pt x="382671" y="218440"/>
                </a:lnTo>
                <a:lnTo>
                  <a:pt x="391575" y="209550"/>
                </a:lnTo>
                <a:lnTo>
                  <a:pt x="399744" y="196850"/>
                </a:lnTo>
                <a:lnTo>
                  <a:pt x="400350" y="195580"/>
                </a:lnTo>
                <a:lnTo>
                  <a:pt x="384302" y="195580"/>
                </a:lnTo>
                <a:lnTo>
                  <a:pt x="381079" y="194310"/>
                </a:lnTo>
                <a:lnTo>
                  <a:pt x="379351" y="189230"/>
                </a:lnTo>
                <a:lnTo>
                  <a:pt x="379991" y="181610"/>
                </a:lnTo>
                <a:close/>
              </a:path>
              <a:path w="773430" h="274319">
                <a:moveTo>
                  <a:pt x="506225" y="29210"/>
                </a:moveTo>
                <a:lnTo>
                  <a:pt x="465661" y="34290"/>
                </a:lnTo>
                <a:lnTo>
                  <a:pt x="465661" y="39370"/>
                </a:lnTo>
                <a:lnTo>
                  <a:pt x="473545" y="44450"/>
                </a:lnTo>
                <a:lnTo>
                  <a:pt x="477235" y="49530"/>
                </a:lnTo>
                <a:lnTo>
                  <a:pt x="477862" y="54610"/>
                </a:lnTo>
                <a:lnTo>
                  <a:pt x="475925" y="62230"/>
                </a:lnTo>
                <a:lnTo>
                  <a:pt x="471922" y="72390"/>
                </a:lnTo>
                <a:lnTo>
                  <a:pt x="421390" y="205740"/>
                </a:lnTo>
                <a:lnTo>
                  <a:pt x="417683" y="213360"/>
                </a:lnTo>
                <a:lnTo>
                  <a:pt x="422552" y="222250"/>
                </a:lnTo>
                <a:lnTo>
                  <a:pt x="430657" y="222250"/>
                </a:lnTo>
                <a:lnTo>
                  <a:pt x="444594" y="218440"/>
                </a:lnTo>
                <a:lnTo>
                  <a:pt x="457836" y="210820"/>
                </a:lnTo>
                <a:lnTo>
                  <a:pt x="466970" y="200660"/>
                </a:lnTo>
                <a:lnTo>
                  <a:pt x="443640" y="200660"/>
                </a:lnTo>
                <a:lnTo>
                  <a:pt x="508309" y="31750"/>
                </a:lnTo>
                <a:lnTo>
                  <a:pt x="506225" y="29210"/>
                </a:lnTo>
                <a:close/>
              </a:path>
              <a:path w="773430" h="274319">
                <a:moveTo>
                  <a:pt x="557841" y="115570"/>
                </a:moveTo>
                <a:lnTo>
                  <a:pt x="535198" y="115570"/>
                </a:lnTo>
                <a:lnTo>
                  <a:pt x="499733" y="208280"/>
                </a:lnTo>
                <a:lnTo>
                  <a:pt x="496487" y="217170"/>
                </a:lnTo>
                <a:lnTo>
                  <a:pt x="502979" y="222250"/>
                </a:lnTo>
                <a:lnTo>
                  <a:pt x="507387" y="222250"/>
                </a:lnTo>
                <a:lnTo>
                  <a:pt x="520930" y="218440"/>
                </a:lnTo>
                <a:lnTo>
                  <a:pt x="534214" y="210820"/>
                </a:lnTo>
                <a:lnTo>
                  <a:pt x="543521" y="200660"/>
                </a:lnTo>
                <a:lnTo>
                  <a:pt x="522685" y="200660"/>
                </a:lnTo>
                <a:lnTo>
                  <a:pt x="557841" y="115570"/>
                </a:lnTo>
                <a:close/>
              </a:path>
              <a:path w="773430" h="274319">
                <a:moveTo>
                  <a:pt x="633017" y="113030"/>
                </a:moveTo>
                <a:lnTo>
                  <a:pt x="610525" y="113030"/>
                </a:lnTo>
                <a:lnTo>
                  <a:pt x="576684" y="205740"/>
                </a:lnTo>
                <a:lnTo>
                  <a:pt x="573678" y="213360"/>
                </a:lnTo>
                <a:lnTo>
                  <a:pt x="577846" y="222250"/>
                </a:lnTo>
                <a:lnTo>
                  <a:pt x="585961" y="222250"/>
                </a:lnTo>
                <a:lnTo>
                  <a:pt x="602105" y="218440"/>
                </a:lnTo>
                <a:lnTo>
                  <a:pt x="619686" y="208280"/>
                </a:lnTo>
                <a:lnTo>
                  <a:pt x="628422" y="200660"/>
                </a:lnTo>
                <a:lnTo>
                  <a:pt x="601950" y="200660"/>
                </a:lnTo>
                <a:lnTo>
                  <a:pt x="633017" y="113030"/>
                </a:lnTo>
                <a:close/>
              </a:path>
              <a:path w="773430" h="274319">
                <a:moveTo>
                  <a:pt x="730825" y="95250"/>
                </a:moveTo>
                <a:lnTo>
                  <a:pt x="707875" y="104140"/>
                </a:lnTo>
                <a:lnTo>
                  <a:pt x="686989" y="127000"/>
                </a:lnTo>
                <a:lnTo>
                  <a:pt x="671797" y="157480"/>
                </a:lnTo>
                <a:lnTo>
                  <a:pt x="665927" y="190500"/>
                </a:lnTo>
                <a:lnTo>
                  <a:pt x="667644" y="204470"/>
                </a:lnTo>
                <a:lnTo>
                  <a:pt x="672534" y="213360"/>
                </a:lnTo>
                <a:lnTo>
                  <a:pt x="680204" y="219710"/>
                </a:lnTo>
                <a:lnTo>
                  <a:pt x="690261" y="222250"/>
                </a:lnTo>
                <a:lnTo>
                  <a:pt x="703372" y="218440"/>
                </a:lnTo>
                <a:lnTo>
                  <a:pt x="716370" y="209550"/>
                </a:lnTo>
                <a:lnTo>
                  <a:pt x="726614" y="198120"/>
                </a:lnTo>
                <a:lnTo>
                  <a:pt x="701392" y="198120"/>
                </a:lnTo>
                <a:lnTo>
                  <a:pt x="694221" y="196850"/>
                </a:lnTo>
                <a:lnTo>
                  <a:pt x="689074" y="193040"/>
                </a:lnTo>
                <a:lnTo>
                  <a:pt x="685971" y="186690"/>
                </a:lnTo>
                <a:lnTo>
                  <a:pt x="684932" y="176530"/>
                </a:lnTo>
                <a:lnTo>
                  <a:pt x="684932" y="171450"/>
                </a:lnTo>
                <a:lnTo>
                  <a:pt x="685633" y="165100"/>
                </a:lnTo>
                <a:lnTo>
                  <a:pt x="686785" y="158750"/>
                </a:lnTo>
                <a:lnTo>
                  <a:pt x="730928" y="144780"/>
                </a:lnTo>
                <a:lnTo>
                  <a:pt x="690732" y="144780"/>
                </a:lnTo>
                <a:lnTo>
                  <a:pt x="696708" y="132080"/>
                </a:lnTo>
                <a:lnTo>
                  <a:pt x="703770" y="121920"/>
                </a:lnTo>
                <a:lnTo>
                  <a:pt x="711266" y="115570"/>
                </a:lnTo>
                <a:lnTo>
                  <a:pt x="718543" y="113030"/>
                </a:lnTo>
                <a:lnTo>
                  <a:pt x="754062" y="113030"/>
                </a:lnTo>
                <a:lnTo>
                  <a:pt x="752214" y="105410"/>
                </a:lnTo>
                <a:lnTo>
                  <a:pt x="743172" y="97790"/>
                </a:lnTo>
                <a:lnTo>
                  <a:pt x="730825" y="95250"/>
                </a:lnTo>
                <a:close/>
              </a:path>
              <a:path w="773430" h="274319">
                <a:moveTo>
                  <a:pt x="189606" y="48260"/>
                </a:moveTo>
                <a:lnTo>
                  <a:pt x="61652" y="48260"/>
                </a:lnTo>
                <a:lnTo>
                  <a:pt x="59338" y="54610"/>
                </a:lnTo>
                <a:lnTo>
                  <a:pt x="73855" y="58420"/>
                </a:lnTo>
                <a:lnTo>
                  <a:pt x="80747" y="64770"/>
                </a:lnTo>
                <a:lnTo>
                  <a:pt x="47045" y="170180"/>
                </a:lnTo>
                <a:lnTo>
                  <a:pt x="19509" y="205740"/>
                </a:lnTo>
                <a:lnTo>
                  <a:pt x="2083" y="209550"/>
                </a:lnTo>
                <a:lnTo>
                  <a:pt x="0" y="217170"/>
                </a:lnTo>
                <a:lnTo>
                  <a:pt x="142320" y="217170"/>
                </a:lnTo>
                <a:lnTo>
                  <a:pt x="148694" y="207010"/>
                </a:lnTo>
                <a:lnTo>
                  <a:pt x="92950" y="207010"/>
                </a:lnTo>
                <a:lnTo>
                  <a:pt x="71841" y="205740"/>
                </a:lnTo>
                <a:lnTo>
                  <a:pt x="63187" y="201930"/>
                </a:lnTo>
                <a:lnTo>
                  <a:pt x="63967" y="190500"/>
                </a:lnTo>
                <a:lnTo>
                  <a:pt x="71160" y="170180"/>
                </a:lnTo>
                <a:lnTo>
                  <a:pt x="84604" y="133350"/>
                </a:lnTo>
                <a:lnTo>
                  <a:pt x="149041" y="133350"/>
                </a:lnTo>
                <a:lnTo>
                  <a:pt x="152750" y="123190"/>
                </a:lnTo>
                <a:lnTo>
                  <a:pt x="88311" y="123190"/>
                </a:lnTo>
                <a:lnTo>
                  <a:pt x="105232" y="77470"/>
                </a:lnTo>
                <a:lnTo>
                  <a:pt x="109279" y="67310"/>
                </a:lnTo>
                <a:lnTo>
                  <a:pt x="114327" y="62230"/>
                </a:lnTo>
                <a:lnTo>
                  <a:pt x="122243" y="59690"/>
                </a:lnTo>
                <a:lnTo>
                  <a:pt x="134896" y="58420"/>
                </a:lnTo>
                <a:lnTo>
                  <a:pt x="187688" y="58420"/>
                </a:lnTo>
                <a:lnTo>
                  <a:pt x="189606" y="48260"/>
                </a:lnTo>
                <a:close/>
              </a:path>
              <a:path w="773430" h="274319">
                <a:moveTo>
                  <a:pt x="167816" y="176530"/>
                </a:moveTo>
                <a:lnTo>
                  <a:pt x="158078" y="176530"/>
                </a:lnTo>
                <a:lnTo>
                  <a:pt x="145063" y="187960"/>
                </a:lnTo>
                <a:lnTo>
                  <a:pt x="130116" y="196850"/>
                </a:lnTo>
                <a:lnTo>
                  <a:pt x="112868" y="204470"/>
                </a:lnTo>
                <a:lnTo>
                  <a:pt x="92950" y="207010"/>
                </a:lnTo>
                <a:lnTo>
                  <a:pt x="148694" y="207010"/>
                </a:lnTo>
                <a:lnTo>
                  <a:pt x="167816" y="176530"/>
                </a:lnTo>
                <a:close/>
              </a:path>
              <a:path w="773430" h="274319">
                <a:moveTo>
                  <a:pt x="477713" y="181610"/>
                </a:moveTo>
                <a:lnTo>
                  <a:pt x="471692" y="181610"/>
                </a:lnTo>
                <a:lnTo>
                  <a:pt x="466101" y="187960"/>
                </a:lnTo>
                <a:lnTo>
                  <a:pt x="458970" y="194310"/>
                </a:lnTo>
                <a:lnTo>
                  <a:pt x="451186" y="198120"/>
                </a:lnTo>
                <a:lnTo>
                  <a:pt x="443640" y="200660"/>
                </a:lnTo>
                <a:lnTo>
                  <a:pt x="466970" y="200660"/>
                </a:lnTo>
                <a:lnTo>
                  <a:pt x="469253" y="198120"/>
                </a:lnTo>
                <a:lnTo>
                  <a:pt x="477713" y="181610"/>
                </a:lnTo>
                <a:close/>
              </a:path>
              <a:path w="773430" h="274319">
                <a:moveTo>
                  <a:pt x="554443" y="181610"/>
                </a:moveTo>
                <a:lnTo>
                  <a:pt x="548412" y="181610"/>
                </a:lnTo>
                <a:lnTo>
                  <a:pt x="543183" y="187960"/>
                </a:lnTo>
                <a:lnTo>
                  <a:pt x="536848" y="194310"/>
                </a:lnTo>
                <a:lnTo>
                  <a:pt x="529863" y="198120"/>
                </a:lnTo>
                <a:lnTo>
                  <a:pt x="522685" y="200660"/>
                </a:lnTo>
                <a:lnTo>
                  <a:pt x="543521" y="200660"/>
                </a:lnTo>
                <a:lnTo>
                  <a:pt x="545848" y="198120"/>
                </a:lnTo>
                <a:lnTo>
                  <a:pt x="554443" y="181610"/>
                </a:lnTo>
                <a:close/>
              </a:path>
              <a:path w="773430" h="274319">
                <a:moveTo>
                  <a:pt x="647153" y="176530"/>
                </a:moveTo>
                <a:lnTo>
                  <a:pt x="641132" y="176530"/>
                </a:lnTo>
                <a:lnTo>
                  <a:pt x="633377" y="184150"/>
                </a:lnTo>
                <a:lnTo>
                  <a:pt x="623626" y="190500"/>
                </a:lnTo>
                <a:lnTo>
                  <a:pt x="612832" y="196850"/>
                </a:lnTo>
                <a:lnTo>
                  <a:pt x="601950" y="200660"/>
                </a:lnTo>
                <a:lnTo>
                  <a:pt x="628422" y="200660"/>
                </a:lnTo>
                <a:lnTo>
                  <a:pt x="635702" y="194310"/>
                </a:lnTo>
                <a:lnTo>
                  <a:pt x="647153" y="176530"/>
                </a:lnTo>
                <a:close/>
              </a:path>
              <a:path w="773430" h="274319">
                <a:moveTo>
                  <a:pt x="406291" y="118110"/>
                </a:moveTo>
                <a:lnTo>
                  <a:pt x="378051" y="118110"/>
                </a:lnTo>
                <a:lnTo>
                  <a:pt x="381297" y="119380"/>
                </a:lnTo>
                <a:lnTo>
                  <a:pt x="362753" y="168910"/>
                </a:lnTo>
                <a:lnTo>
                  <a:pt x="353894" y="179070"/>
                </a:lnTo>
                <a:lnTo>
                  <a:pt x="344235" y="187960"/>
                </a:lnTo>
                <a:lnTo>
                  <a:pt x="335141" y="195580"/>
                </a:lnTo>
                <a:lnTo>
                  <a:pt x="327979" y="198120"/>
                </a:lnTo>
                <a:lnTo>
                  <a:pt x="346030" y="198120"/>
                </a:lnTo>
                <a:lnTo>
                  <a:pt x="347089" y="196850"/>
                </a:lnTo>
                <a:lnTo>
                  <a:pt x="358114" y="181610"/>
                </a:lnTo>
                <a:lnTo>
                  <a:pt x="379991" y="181610"/>
                </a:lnTo>
                <a:lnTo>
                  <a:pt x="380098" y="180340"/>
                </a:lnTo>
                <a:lnTo>
                  <a:pt x="384302" y="168910"/>
                </a:lnTo>
                <a:lnTo>
                  <a:pt x="406291" y="118110"/>
                </a:lnTo>
                <a:close/>
              </a:path>
              <a:path w="773430" h="274319">
                <a:moveTo>
                  <a:pt x="740563" y="176530"/>
                </a:moveTo>
                <a:lnTo>
                  <a:pt x="732679" y="176530"/>
                </a:lnTo>
                <a:lnTo>
                  <a:pt x="725084" y="185420"/>
                </a:lnTo>
                <a:lnTo>
                  <a:pt x="717294" y="191770"/>
                </a:lnTo>
                <a:lnTo>
                  <a:pt x="709375" y="196850"/>
                </a:lnTo>
                <a:lnTo>
                  <a:pt x="701392" y="198120"/>
                </a:lnTo>
                <a:lnTo>
                  <a:pt x="726614" y="198120"/>
                </a:lnTo>
                <a:lnTo>
                  <a:pt x="728890" y="195580"/>
                </a:lnTo>
                <a:lnTo>
                  <a:pt x="740563" y="176530"/>
                </a:lnTo>
                <a:close/>
              </a:path>
              <a:path w="773430" h="274319">
                <a:moveTo>
                  <a:pt x="407024" y="181610"/>
                </a:moveTo>
                <a:lnTo>
                  <a:pt x="400993" y="181610"/>
                </a:lnTo>
                <a:lnTo>
                  <a:pt x="394741" y="190500"/>
                </a:lnTo>
                <a:lnTo>
                  <a:pt x="388941" y="195580"/>
                </a:lnTo>
                <a:lnTo>
                  <a:pt x="400350" y="195580"/>
                </a:lnTo>
                <a:lnTo>
                  <a:pt x="407024" y="181610"/>
                </a:lnTo>
                <a:close/>
              </a:path>
              <a:path w="773430" h="274319">
                <a:moveTo>
                  <a:pt x="306869" y="104140"/>
                </a:moveTo>
                <a:lnTo>
                  <a:pt x="255897" y="104140"/>
                </a:lnTo>
                <a:lnTo>
                  <a:pt x="258913" y="110490"/>
                </a:lnTo>
                <a:lnTo>
                  <a:pt x="258913" y="118110"/>
                </a:lnTo>
                <a:lnTo>
                  <a:pt x="256902" y="134620"/>
                </a:lnTo>
                <a:lnTo>
                  <a:pt x="251175" y="151130"/>
                </a:lnTo>
                <a:lnTo>
                  <a:pt x="242189" y="163830"/>
                </a:lnTo>
                <a:lnTo>
                  <a:pt x="230401" y="168910"/>
                </a:lnTo>
                <a:lnTo>
                  <a:pt x="256232" y="168910"/>
                </a:lnTo>
                <a:lnTo>
                  <a:pt x="267285" y="160020"/>
                </a:lnTo>
                <a:lnTo>
                  <a:pt x="277380" y="143510"/>
                </a:lnTo>
                <a:lnTo>
                  <a:pt x="280933" y="125730"/>
                </a:lnTo>
                <a:lnTo>
                  <a:pt x="280933" y="120650"/>
                </a:lnTo>
                <a:lnTo>
                  <a:pt x="280001" y="116840"/>
                </a:lnTo>
                <a:lnTo>
                  <a:pt x="278378" y="113030"/>
                </a:lnTo>
                <a:lnTo>
                  <a:pt x="304105" y="113030"/>
                </a:lnTo>
                <a:lnTo>
                  <a:pt x="306869" y="104140"/>
                </a:lnTo>
                <a:close/>
              </a:path>
              <a:path w="773430" h="274319">
                <a:moveTo>
                  <a:pt x="149041" y="133350"/>
                </a:moveTo>
                <a:lnTo>
                  <a:pt x="118677" y="133350"/>
                </a:lnTo>
                <a:lnTo>
                  <a:pt x="127520" y="134620"/>
                </a:lnTo>
                <a:lnTo>
                  <a:pt x="131888" y="138430"/>
                </a:lnTo>
                <a:lnTo>
                  <a:pt x="132954" y="146050"/>
                </a:lnTo>
                <a:lnTo>
                  <a:pt x="131891" y="156210"/>
                </a:lnTo>
                <a:lnTo>
                  <a:pt x="140697" y="156210"/>
                </a:lnTo>
                <a:lnTo>
                  <a:pt x="149041" y="133350"/>
                </a:lnTo>
                <a:close/>
              </a:path>
              <a:path w="773430" h="274319">
                <a:moveTo>
                  <a:pt x="754062" y="113030"/>
                </a:moveTo>
                <a:lnTo>
                  <a:pt x="718543" y="113030"/>
                </a:lnTo>
                <a:lnTo>
                  <a:pt x="724598" y="114300"/>
                </a:lnTo>
                <a:lnTo>
                  <a:pt x="729261" y="118110"/>
                </a:lnTo>
                <a:lnTo>
                  <a:pt x="731579" y="125730"/>
                </a:lnTo>
                <a:lnTo>
                  <a:pt x="730595" y="135890"/>
                </a:lnTo>
                <a:lnTo>
                  <a:pt x="690732" y="144780"/>
                </a:lnTo>
                <a:lnTo>
                  <a:pt x="730928" y="144780"/>
                </a:lnTo>
                <a:lnTo>
                  <a:pt x="750992" y="138430"/>
                </a:lnTo>
                <a:lnTo>
                  <a:pt x="755603" y="119380"/>
                </a:lnTo>
                <a:lnTo>
                  <a:pt x="754062" y="113030"/>
                </a:lnTo>
                <a:close/>
              </a:path>
              <a:path w="773430" h="274319">
                <a:moveTo>
                  <a:pt x="557218" y="95250"/>
                </a:moveTo>
                <a:lnTo>
                  <a:pt x="552820" y="95250"/>
                </a:lnTo>
                <a:lnTo>
                  <a:pt x="538521" y="99060"/>
                </a:lnTo>
                <a:lnTo>
                  <a:pt x="524482" y="106680"/>
                </a:lnTo>
                <a:lnTo>
                  <a:pt x="512267" y="119380"/>
                </a:lnTo>
                <a:lnTo>
                  <a:pt x="503440" y="135890"/>
                </a:lnTo>
                <a:lnTo>
                  <a:pt x="509471" y="135890"/>
                </a:lnTo>
                <a:lnTo>
                  <a:pt x="514700" y="129540"/>
                </a:lnTo>
                <a:lnTo>
                  <a:pt x="521035" y="123190"/>
                </a:lnTo>
                <a:lnTo>
                  <a:pt x="528020" y="118110"/>
                </a:lnTo>
                <a:lnTo>
                  <a:pt x="535198" y="115570"/>
                </a:lnTo>
                <a:lnTo>
                  <a:pt x="557841" y="115570"/>
                </a:lnTo>
                <a:lnTo>
                  <a:pt x="560464" y="109220"/>
                </a:lnTo>
                <a:lnTo>
                  <a:pt x="563019" y="100330"/>
                </a:lnTo>
                <a:lnTo>
                  <a:pt x="557218" y="95250"/>
                </a:lnTo>
                <a:close/>
              </a:path>
              <a:path w="773430" h="274319">
                <a:moveTo>
                  <a:pt x="161094" y="100330"/>
                </a:moveTo>
                <a:lnTo>
                  <a:pt x="152288" y="100330"/>
                </a:lnTo>
                <a:lnTo>
                  <a:pt x="146660" y="109220"/>
                </a:lnTo>
                <a:lnTo>
                  <a:pt x="140490" y="116840"/>
                </a:lnTo>
                <a:lnTo>
                  <a:pt x="132628" y="121920"/>
                </a:lnTo>
                <a:lnTo>
                  <a:pt x="121922" y="123190"/>
                </a:lnTo>
                <a:lnTo>
                  <a:pt x="152750" y="123190"/>
                </a:lnTo>
                <a:lnTo>
                  <a:pt x="161094" y="100330"/>
                </a:lnTo>
                <a:close/>
              </a:path>
              <a:path w="773430" h="274319">
                <a:moveTo>
                  <a:pt x="649707" y="67310"/>
                </a:moveTo>
                <a:lnTo>
                  <a:pt x="637415" y="67310"/>
                </a:lnTo>
                <a:lnTo>
                  <a:pt x="615394" y="100330"/>
                </a:lnTo>
                <a:lnTo>
                  <a:pt x="589207" y="104140"/>
                </a:lnTo>
                <a:lnTo>
                  <a:pt x="589207" y="113030"/>
                </a:lnTo>
                <a:lnTo>
                  <a:pt x="664775" y="113030"/>
                </a:lnTo>
                <a:lnTo>
                  <a:pt x="668712" y="100330"/>
                </a:lnTo>
                <a:lnTo>
                  <a:pt x="637886" y="100330"/>
                </a:lnTo>
                <a:lnTo>
                  <a:pt x="649707" y="67310"/>
                </a:lnTo>
                <a:close/>
              </a:path>
              <a:path w="773430" h="274319">
                <a:moveTo>
                  <a:pt x="187688" y="58420"/>
                </a:moveTo>
                <a:lnTo>
                  <a:pt x="149733" y="58420"/>
                </a:lnTo>
                <a:lnTo>
                  <a:pt x="162595" y="59690"/>
                </a:lnTo>
                <a:lnTo>
                  <a:pt x="169870" y="63500"/>
                </a:lnTo>
                <a:lnTo>
                  <a:pt x="173103" y="72390"/>
                </a:lnTo>
                <a:lnTo>
                  <a:pt x="173837" y="86360"/>
                </a:lnTo>
                <a:lnTo>
                  <a:pt x="182413" y="86360"/>
                </a:lnTo>
                <a:lnTo>
                  <a:pt x="187688" y="58420"/>
                </a:lnTo>
                <a:close/>
              </a:path>
              <a:path w="773430" h="274319">
                <a:moveTo>
                  <a:pt x="773013" y="36830"/>
                </a:moveTo>
                <a:lnTo>
                  <a:pt x="748678" y="36830"/>
                </a:lnTo>
                <a:lnTo>
                  <a:pt x="720857" y="83820"/>
                </a:lnTo>
                <a:lnTo>
                  <a:pt x="727810" y="83820"/>
                </a:lnTo>
                <a:lnTo>
                  <a:pt x="773013" y="41910"/>
                </a:lnTo>
                <a:lnTo>
                  <a:pt x="773013" y="36830"/>
                </a:lnTo>
                <a:close/>
              </a:path>
              <a:path w="773430" h="274319">
                <a:moveTo>
                  <a:pt x="575301" y="31750"/>
                </a:moveTo>
                <a:lnTo>
                  <a:pt x="558380" y="31750"/>
                </a:lnTo>
                <a:lnTo>
                  <a:pt x="551658" y="39370"/>
                </a:lnTo>
                <a:lnTo>
                  <a:pt x="551658" y="55880"/>
                </a:lnTo>
                <a:lnTo>
                  <a:pt x="558380" y="62230"/>
                </a:lnTo>
                <a:lnTo>
                  <a:pt x="575301" y="62230"/>
                </a:lnTo>
                <a:lnTo>
                  <a:pt x="582254" y="55880"/>
                </a:lnTo>
                <a:lnTo>
                  <a:pt x="582254" y="39370"/>
                </a:lnTo>
                <a:lnTo>
                  <a:pt x="575301" y="31750"/>
                </a:lnTo>
                <a:close/>
              </a:path>
              <a:path w="773430" h="274319">
                <a:moveTo>
                  <a:pt x="182413" y="0"/>
                </a:moveTo>
                <a:lnTo>
                  <a:pt x="155063" y="0"/>
                </a:lnTo>
                <a:lnTo>
                  <a:pt x="130027" y="36830"/>
                </a:lnTo>
                <a:lnTo>
                  <a:pt x="137220" y="36830"/>
                </a:lnTo>
                <a:lnTo>
                  <a:pt x="182413" y="5080"/>
                </a:lnTo>
                <a:lnTo>
                  <a:pt x="1824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40486" y="2451258"/>
            <a:ext cx="758190" cy="192405"/>
          </a:xfrm>
          <a:custGeom>
            <a:avLst/>
            <a:gdLst/>
            <a:ahLst/>
            <a:cxnLst/>
            <a:rect l="l" t="t" r="r" b="b"/>
            <a:pathLst>
              <a:path w="758190" h="192405">
                <a:moveTo>
                  <a:pt x="522685" y="92018"/>
                </a:moveTo>
                <a:lnTo>
                  <a:pt x="496487" y="92018"/>
                </a:lnTo>
                <a:lnTo>
                  <a:pt x="500043" y="93655"/>
                </a:lnTo>
                <a:lnTo>
                  <a:pt x="501792" y="98681"/>
                </a:lnTo>
                <a:lnTo>
                  <a:pt x="500888" y="107271"/>
                </a:lnTo>
                <a:lnTo>
                  <a:pt x="496487" y="119598"/>
                </a:lnTo>
                <a:lnTo>
                  <a:pt x="471451" y="175230"/>
                </a:lnTo>
                <a:lnTo>
                  <a:pt x="469696" y="182309"/>
                </a:lnTo>
                <a:lnTo>
                  <a:pt x="471111" y="187716"/>
                </a:lnTo>
                <a:lnTo>
                  <a:pt x="475306" y="191168"/>
                </a:lnTo>
                <a:lnTo>
                  <a:pt x="481891" y="192381"/>
                </a:lnTo>
                <a:lnTo>
                  <a:pt x="488142" y="192381"/>
                </a:lnTo>
                <a:lnTo>
                  <a:pt x="490927" y="190758"/>
                </a:lnTo>
                <a:lnTo>
                  <a:pt x="518047" y="118907"/>
                </a:lnTo>
                <a:lnTo>
                  <a:pt x="523167" y="112659"/>
                </a:lnTo>
                <a:lnTo>
                  <a:pt x="528267" y="106625"/>
                </a:lnTo>
                <a:lnTo>
                  <a:pt x="522685" y="106625"/>
                </a:lnTo>
                <a:lnTo>
                  <a:pt x="522685" y="92018"/>
                </a:lnTo>
                <a:close/>
              </a:path>
              <a:path w="758190" h="192405">
                <a:moveTo>
                  <a:pt x="619342" y="84133"/>
                </a:moveTo>
                <a:lnTo>
                  <a:pt x="596850" y="84133"/>
                </a:lnTo>
                <a:lnTo>
                  <a:pt x="563009" y="176622"/>
                </a:lnTo>
                <a:lnTo>
                  <a:pt x="560003" y="184507"/>
                </a:lnTo>
                <a:lnTo>
                  <a:pt x="564171" y="192381"/>
                </a:lnTo>
                <a:lnTo>
                  <a:pt x="572286" y="192381"/>
                </a:lnTo>
                <a:lnTo>
                  <a:pt x="588429" y="189006"/>
                </a:lnTo>
                <a:lnTo>
                  <a:pt x="606007" y="179634"/>
                </a:lnTo>
                <a:lnTo>
                  <a:pt x="615648" y="171062"/>
                </a:lnTo>
                <a:lnTo>
                  <a:pt x="588275" y="171062"/>
                </a:lnTo>
                <a:lnTo>
                  <a:pt x="619342" y="84133"/>
                </a:lnTo>
                <a:close/>
              </a:path>
              <a:path w="758190" h="192405">
                <a:moveTo>
                  <a:pt x="715758" y="66291"/>
                </a:moveTo>
                <a:lnTo>
                  <a:pt x="692807" y="74918"/>
                </a:lnTo>
                <a:lnTo>
                  <a:pt x="671921" y="97235"/>
                </a:lnTo>
                <a:lnTo>
                  <a:pt x="656730" y="127896"/>
                </a:lnTo>
                <a:lnTo>
                  <a:pt x="650859" y="161555"/>
                </a:lnTo>
                <a:lnTo>
                  <a:pt x="652576" y="174782"/>
                </a:lnTo>
                <a:lnTo>
                  <a:pt x="657466" y="184444"/>
                </a:lnTo>
                <a:lnTo>
                  <a:pt x="665136" y="190368"/>
                </a:lnTo>
                <a:lnTo>
                  <a:pt x="675194" y="192381"/>
                </a:lnTo>
                <a:lnTo>
                  <a:pt x="688304" y="189303"/>
                </a:lnTo>
                <a:lnTo>
                  <a:pt x="701303" y="180444"/>
                </a:lnTo>
                <a:lnTo>
                  <a:pt x="711717" y="168738"/>
                </a:lnTo>
                <a:lnTo>
                  <a:pt x="686324" y="168738"/>
                </a:lnTo>
                <a:lnTo>
                  <a:pt x="679154" y="167497"/>
                </a:lnTo>
                <a:lnTo>
                  <a:pt x="674006" y="163671"/>
                </a:lnTo>
                <a:lnTo>
                  <a:pt x="670903" y="157107"/>
                </a:lnTo>
                <a:lnTo>
                  <a:pt x="669864" y="147649"/>
                </a:lnTo>
                <a:lnTo>
                  <a:pt x="669864" y="141618"/>
                </a:lnTo>
                <a:lnTo>
                  <a:pt x="670565" y="135597"/>
                </a:lnTo>
                <a:lnTo>
                  <a:pt x="671717" y="130037"/>
                </a:lnTo>
                <a:lnTo>
                  <a:pt x="715468" y="115661"/>
                </a:lnTo>
                <a:lnTo>
                  <a:pt x="675665" y="115661"/>
                </a:lnTo>
                <a:lnTo>
                  <a:pt x="681640" y="102803"/>
                </a:lnTo>
                <a:lnTo>
                  <a:pt x="688702" y="92597"/>
                </a:lnTo>
                <a:lnTo>
                  <a:pt x="696198" y="85868"/>
                </a:lnTo>
                <a:lnTo>
                  <a:pt x="703475" y="83442"/>
                </a:lnTo>
                <a:lnTo>
                  <a:pt x="738921" y="83442"/>
                </a:lnTo>
                <a:lnTo>
                  <a:pt x="737146" y="76491"/>
                </a:lnTo>
                <a:lnTo>
                  <a:pt x="728104" y="68783"/>
                </a:lnTo>
                <a:lnTo>
                  <a:pt x="715758" y="66291"/>
                </a:lnTo>
                <a:close/>
              </a:path>
              <a:path w="758190" h="192405">
                <a:moveTo>
                  <a:pt x="633478" y="147419"/>
                </a:moveTo>
                <a:lnTo>
                  <a:pt x="627446" y="147419"/>
                </a:lnTo>
                <a:lnTo>
                  <a:pt x="619697" y="154566"/>
                </a:lnTo>
                <a:lnTo>
                  <a:pt x="609950" y="161671"/>
                </a:lnTo>
                <a:lnTo>
                  <a:pt x="599157" y="167561"/>
                </a:lnTo>
                <a:lnTo>
                  <a:pt x="588275" y="171062"/>
                </a:lnTo>
                <a:lnTo>
                  <a:pt x="615648" y="171062"/>
                </a:lnTo>
                <a:lnTo>
                  <a:pt x="622023" y="165395"/>
                </a:lnTo>
                <a:lnTo>
                  <a:pt x="633478" y="147419"/>
                </a:lnTo>
                <a:close/>
              </a:path>
              <a:path w="758190" h="192405">
                <a:moveTo>
                  <a:pt x="725496" y="147649"/>
                </a:moveTo>
                <a:lnTo>
                  <a:pt x="717611" y="147649"/>
                </a:lnTo>
                <a:lnTo>
                  <a:pt x="710016" y="155932"/>
                </a:lnTo>
                <a:lnTo>
                  <a:pt x="702227" y="162627"/>
                </a:lnTo>
                <a:lnTo>
                  <a:pt x="694308" y="167105"/>
                </a:lnTo>
                <a:lnTo>
                  <a:pt x="686324" y="168738"/>
                </a:lnTo>
                <a:lnTo>
                  <a:pt x="711717" y="168738"/>
                </a:lnTo>
                <a:lnTo>
                  <a:pt x="713822" y="166371"/>
                </a:lnTo>
                <a:lnTo>
                  <a:pt x="725496" y="147649"/>
                </a:lnTo>
                <a:close/>
              </a:path>
              <a:path w="758190" h="192405">
                <a:moveTo>
                  <a:pt x="738921" y="83442"/>
                </a:moveTo>
                <a:lnTo>
                  <a:pt x="703475" y="83442"/>
                </a:lnTo>
                <a:lnTo>
                  <a:pt x="709530" y="84714"/>
                </a:lnTo>
                <a:lnTo>
                  <a:pt x="714194" y="88745"/>
                </a:lnTo>
                <a:lnTo>
                  <a:pt x="716511" y="95864"/>
                </a:lnTo>
                <a:lnTo>
                  <a:pt x="715527" y="106394"/>
                </a:lnTo>
                <a:lnTo>
                  <a:pt x="675665" y="115661"/>
                </a:lnTo>
                <a:lnTo>
                  <a:pt x="715468" y="115661"/>
                </a:lnTo>
                <a:lnTo>
                  <a:pt x="735925" y="108939"/>
                </a:lnTo>
                <a:lnTo>
                  <a:pt x="740535" y="89760"/>
                </a:lnTo>
                <a:lnTo>
                  <a:pt x="738921" y="83442"/>
                </a:lnTo>
                <a:close/>
              </a:path>
              <a:path w="758190" h="192405">
                <a:moveTo>
                  <a:pt x="553742" y="66291"/>
                </a:moveTo>
                <a:lnTo>
                  <a:pt x="545076" y="68387"/>
                </a:lnTo>
                <a:lnTo>
                  <a:pt x="538300" y="75243"/>
                </a:lnTo>
                <a:lnTo>
                  <a:pt x="531481" y="87706"/>
                </a:lnTo>
                <a:lnTo>
                  <a:pt x="522685" y="106625"/>
                </a:lnTo>
                <a:lnTo>
                  <a:pt x="528267" y="106625"/>
                </a:lnTo>
                <a:lnTo>
                  <a:pt x="533496" y="100685"/>
                </a:lnTo>
                <a:lnTo>
                  <a:pt x="539135" y="94573"/>
                </a:lnTo>
                <a:lnTo>
                  <a:pt x="563249" y="94573"/>
                </a:lnTo>
                <a:lnTo>
                  <a:pt x="565187" y="84133"/>
                </a:lnTo>
                <a:lnTo>
                  <a:pt x="565219" y="83442"/>
                </a:lnTo>
                <a:lnTo>
                  <a:pt x="564530" y="75243"/>
                </a:lnTo>
                <a:lnTo>
                  <a:pt x="564403" y="74636"/>
                </a:lnTo>
                <a:lnTo>
                  <a:pt x="560736" y="68591"/>
                </a:lnTo>
                <a:lnTo>
                  <a:pt x="553742" y="66291"/>
                </a:lnTo>
                <a:close/>
              </a:path>
              <a:path w="758190" h="192405">
                <a:moveTo>
                  <a:pt x="507618" y="66291"/>
                </a:moveTo>
                <a:lnTo>
                  <a:pt x="498123" y="69753"/>
                </a:lnTo>
                <a:lnTo>
                  <a:pt x="489216" y="78866"/>
                </a:lnTo>
                <a:lnTo>
                  <a:pt x="481050" y="91717"/>
                </a:lnTo>
                <a:lnTo>
                  <a:pt x="473776" y="106394"/>
                </a:lnTo>
                <a:lnTo>
                  <a:pt x="479796" y="106394"/>
                </a:lnTo>
                <a:lnTo>
                  <a:pt x="486058" y="97347"/>
                </a:lnTo>
                <a:lnTo>
                  <a:pt x="491859" y="92018"/>
                </a:lnTo>
                <a:lnTo>
                  <a:pt x="522685" y="92018"/>
                </a:lnTo>
                <a:lnTo>
                  <a:pt x="522620" y="88745"/>
                </a:lnTo>
                <a:lnTo>
                  <a:pt x="521895" y="80665"/>
                </a:lnTo>
                <a:lnTo>
                  <a:pt x="519321" y="73272"/>
                </a:lnTo>
                <a:lnTo>
                  <a:pt x="514663" y="68184"/>
                </a:lnTo>
                <a:lnTo>
                  <a:pt x="507618" y="66291"/>
                </a:lnTo>
                <a:close/>
              </a:path>
              <a:path w="758190" h="192405">
                <a:moveTo>
                  <a:pt x="636022" y="37548"/>
                </a:moveTo>
                <a:lnTo>
                  <a:pt x="623740" y="37548"/>
                </a:lnTo>
                <a:lnTo>
                  <a:pt x="601719" y="70929"/>
                </a:lnTo>
                <a:lnTo>
                  <a:pt x="579929" y="74636"/>
                </a:lnTo>
                <a:lnTo>
                  <a:pt x="579929" y="84133"/>
                </a:lnTo>
                <a:lnTo>
                  <a:pt x="651090" y="84133"/>
                </a:lnTo>
                <a:lnTo>
                  <a:pt x="655037" y="70929"/>
                </a:lnTo>
                <a:lnTo>
                  <a:pt x="624200" y="70929"/>
                </a:lnTo>
                <a:lnTo>
                  <a:pt x="636022" y="37548"/>
                </a:lnTo>
                <a:close/>
              </a:path>
              <a:path w="758190" h="192405">
                <a:moveTo>
                  <a:pt x="757945" y="7413"/>
                </a:moveTo>
                <a:lnTo>
                  <a:pt x="733611" y="7413"/>
                </a:lnTo>
                <a:lnTo>
                  <a:pt x="705790" y="54469"/>
                </a:lnTo>
                <a:lnTo>
                  <a:pt x="712742" y="54469"/>
                </a:lnTo>
                <a:lnTo>
                  <a:pt x="757945" y="12282"/>
                </a:lnTo>
                <a:lnTo>
                  <a:pt x="757945" y="7413"/>
                </a:lnTo>
                <a:close/>
              </a:path>
              <a:path w="758190" h="192405">
                <a:moveTo>
                  <a:pt x="433211" y="66291"/>
                </a:moveTo>
                <a:lnTo>
                  <a:pt x="410261" y="74918"/>
                </a:lnTo>
                <a:lnTo>
                  <a:pt x="389375" y="97235"/>
                </a:lnTo>
                <a:lnTo>
                  <a:pt x="374183" y="127896"/>
                </a:lnTo>
                <a:lnTo>
                  <a:pt x="368313" y="161555"/>
                </a:lnTo>
                <a:lnTo>
                  <a:pt x="370029" y="174782"/>
                </a:lnTo>
                <a:lnTo>
                  <a:pt x="374916" y="184444"/>
                </a:lnTo>
                <a:lnTo>
                  <a:pt x="382586" y="190368"/>
                </a:lnTo>
                <a:lnTo>
                  <a:pt x="392647" y="192381"/>
                </a:lnTo>
                <a:lnTo>
                  <a:pt x="405753" y="189303"/>
                </a:lnTo>
                <a:lnTo>
                  <a:pt x="418752" y="180444"/>
                </a:lnTo>
                <a:lnTo>
                  <a:pt x="429169" y="168738"/>
                </a:lnTo>
                <a:lnTo>
                  <a:pt x="403778" y="168738"/>
                </a:lnTo>
                <a:lnTo>
                  <a:pt x="396607" y="167497"/>
                </a:lnTo>
                <a:lnTo>
                  <a:pt x="391460" y="163671"/>
                </a:lnTo>
                <a:lnTo>
                  <a:pt x="388357" y="157107"/>
                </a:lnTo>
                <a:lnTo>
                  <a:pt x="387318" y="147649"/>
                </a:lnTo>
                <a:lnTo>
                  <a:pt x="387318" y="141618"/>
                </a:lnTo>
                <a:lnTo>
                  <a:pt x="388009" y="135597"/>
                </a:lnTo>
                <a:lnTo>
                  <a:pt x="389171" y="130037"/>
                </a:lnTo>
                <a:lnTo>
                  <a:pt x="432921" y="115661"/>
                </a:lnTo>
                <a:lnTo>
                  <a:pt x="393108" y="115661"/>
                </a:lnTo>
                <a:lnTo>
                  <a:pt x="399084" y="102803"/>
                </a:lnTo>
                <a:lnTo>
                  <a:pt x="406147" y="92597"/>
                </a:lnTo>
                <a:lnTo>
                  <a:pt x="413646" y="85868"/>
                </a:lnTo>
                <a:lnTo>
                  <a:pt x="420929" y="83442"/>
                </a:lnTo>
                <a:lnTo>
                  <a:pt x="456368" y="83442"/>
                </a:lnTo>
                <a:lnTo>
                  <a:pt x="454592" y="76491"/>
                </a:lnTo>
                <a:lnTo>
                  <a:pt x="445552" y="68783"/>
                </a:lnTo>
                <a:lnTo>
                  <a:pt x="433211" y="66291"/>
                </a:lnTo>
                <a:close/>
              </a:path>
              <a:path w="758190" h="192405">
                <a:moveTo>
                  <a:pt x="442949" y="147649"/>
                </a:moveTo>
                <a:lnTo>
                  <a:pt x="435065" y="147649"/>
                </a:lnTo>
                <a:lnTo>
                  <a:pt x="427470" y="155932"/>
                </a:lnTo>
                <a:lnTo>
                  <a:pt x="419680" y="162627"/>
                </a:lnTo>
                <a:lnTo>
                  <a:pt x="411762" y="167105"/>
                </a:lnTo>
                <a:lnTo>
                  <a:pt x="403778" y="168738"/>
                </a:lnTo>
                <a:lnTo>
                  <a:pt x="429169" y="168738"/>
                </a:lnTo>
                <a:lnTo>
                  <a:pt x="431274" y="166371"/>
                </a:lnTo>
                <a:lnTo>
                  <a:pt x="442949" y="147649"/>
                </a:lnTo>
                <a:close/>
              </a:path>
              <a:path w="758190" h="192405">
                <a:moveTo>
                  <a:pt x="456368" y="83442"/>
                </a:moveTo>
                <a:lnTo>
                  <a:pt x="420929" y="83442"/>
                </a:lnTo>
                <a:lnTo>
                  <a:pt x="426984" y="84714"/>
                </a:lnTo>
                <a:lnTo>
                  <a:pt x="431647" y="88745"/>
                </a:lnTo>
                <a:lnTo>
                  <a:pt x="433965" y="95864"/>
                </a:lnTo>
                <a:lnTo>
                  <a:pt x="432981" y="106394"/>
                </a:lnTo>
                <a:lnTo>
                  <a:pt x="393108" y="115661"/>
                </a:lnTo>
                <a:lnTo>
                  <a:pt x="432921" y="115661"/>
                </a:lnTo>
                <a:lnTo>
                  <a:pt x="453378" y="108939"/>
                </a:lnTo>
                <a:lnTo>
                  <a:pt x="457983" y="89760"/>
                </a:lnTo>
                <a:lnTo>
                  <a:pt x="456368" y="83442"/>
                </a:lnTo>
                <a:close/>
              </a:path>
              <a:path w="758190" h="192405">
                <a:moveTo>
                  <a:pt x="229637" y="86688"/>
                </a:moveTo>
                <a:lnTo>
                  <a:pt x="207218" y="86688"/>
                </a:lnTo>
                <a:lnTo>
                  <a:pt x="171753" y="178936"/>
                </a:lnTo>
                <a:lnTo>
                  <a:pt x="168507" y="187512"/>
                </a:lnTo>
                <a:lnTo>
                  <a:pt x="174999" y="192381"/>
                </a:lnTo>
                <a:lnTo>
                  <a:pt x="179397" y="192381"/>
                </a:lnTo>
                <a:lnTo>
                  <a:pt x="192946" y="189375"/>
                </a:lnTo>
                <a:lnTo>
                  <a:pt x="206231" y="181024"/>
                </a:lnTo>
                <a:lnTo>
                  <a:pt x="214515" y="171984"/>
                </a:lnTo>
                <a:lnTo>
                  <a:pt x="194706" y="171984"/>
                </a:lnTo>
                <a:lnTo>
                  <a:pt x="229637" y="86688"/>
                </a:lnTo>
                <a:close/>
              </a:path>
              <a:path w="758190" h="192405">
                <a:moveTo>
                  <a:pt x="328440" y="0"/>
                </a:moveTo>
                <a:lnTo>
                  <a:pt x="287876" y="4628"/>
                </a:lnTo>
                <a:lnTo>
                  <a:pt x="287876" y="9497"/>
                </a:lnTo>
                <a:lnTo>
                  <a:pt x="295760" y="15528"/>
                </a:lnTo>
                <a:lnTo>
                  <a:pt x="299450" y="19909"/>
                </a:lnTo>
                <a:lnTo>
                  <a:pt x="300077" y="25378"/>
                </a:lnTo>
                <a:lnTo>
                  <a:pt x="298140" y="32932"/>
                </a:lnTo>
                <a:lnTo>
                  <a:pt x="294137" y="43569"/>
                </a:lnTo>
                <a:lnTo>
                  <a:pt x="252411" y="151126"/>
                </a:lnTo>
                <a:lnTo>
                  <a:pt x="249406" y="159010"/>
                </a:lnTo>
                <a:lnTo>
                  <a:pt x="245688" y="168277"/>
                </a:lnTo>
                <a:lnTo>
                  <a:pt x="245688" y="170832"/>
                </a:lnTo>
                <a:lnTo>
                  <a:pt x="248256" y="178890"/>
                </a:lnTo>
                <a:lnTo>
                  <a:pt x="254932" y="185777"/>
                </a:lnTo>
                <a:lnTo>
                  <a:pt x="264171" y="190578"/>
                </a:lnTo>
                <a:lnTo>
                  <a:pt x="274431" y="192381"/>
                </a:lnTo>
                <a:lnTo>
                  <a:pt x="300879" y="182828"/>
                </a:lnTo>
                <a:lnTo>
                  <a:pt x="311300" y="173607"/>
                </a:lnTo>
                <a:lnTo>
                  <a:pt x="279300" y="173607"/>
                </a:lnTo>
                <a:lnTo>
                  <a:pt x="270264" y="167816"/>
                </a:lnTo>
                <a:lnTo>
                  <a:pt x="270264" y="161094"/>
                </a:lnTo>
                <a:lnTo>
                  <a:pt x="273049" y="153911"/>
                </a:lnTo>
                <a:lnTo>
                  <a:pt x="276525" y="144864"/>
                </a:lnTo>
                <a:lnTo>
                  <a:pt x="286954" y="117284"/>
                </a:lnTo>
                <a:lnTo>
                  <a:pt x="296175" y="107436"/>
                </a:lnTo>
                <a:lnTo>
                  <a:pt x="299802" y="104300"/>
                </a:lnTo>
                <a:lnTo>
                  <a:pt x="291823" y="104300"/>
                </a:lnTo>
                <a:lnTo>
                  <a:pt x="330523" y="2544"/>
                </a:lnTo>
                <a:lnTo>
                  <a:pt x="328440" y="0"/>
                </a:lnTo>
                <a:close/>
              </a:path>
              <a:path w="758190" h="192405">
                <a:moveTo>
                  <a:pt x="358350" y="89934"/>
                </a:moveTo>
                <a:lnTo>
                  <a:pt x="330293" y="89934"/>
                </a:lnTo>
                <a:lnTo>
                  <a:pt x="334701" y="93641"/>
                </a:lnTo>
                <a:lnTo>
                  <a:pt x="334701" y="102216"/>
                </a:lnTo>
                <a:lnTo>
                  <a:pt x="330609" y="124030"/>
                </a:lnTo>
                <a:lnTo>
                  <a:pt x="319693" y="147386"/>
                </a:lnTo>
                <a:lnTo>
                  <a:pt x="303996" y="166005"/>
                </a:lnTo>
                <a:lnTo>
                  <a:pt x="285561" y="173607"/>
                </a:lnTo>
                <a:lnTo>
                  <a:pt x="311300" y="173607"/>
                </a:lnTo>
                <a:lnTo>
                  <a:pt x="328326" y="158542"/>
                </a:lnTo>
                <a:lnTo>
                  <a:pt x="349861" y="126085"/>
                </a:lnTo>
                <a:lnTo>
                  <a:pt x="358575" y="92018"/>
                </a:lnTo>
                <a:lnTo>
                  <a:pt x="358350" y="89934"/>
                </a:lnTo>
                <a:close/>
              </a:path>
              <a:path w="758190" h="192405">
                <a:moveTo>
                  <a:pt x="226453" y="152288"/>
                </a:moveTo>
                <a:lnTo>
                  <a:pt x="220433" y="152288"/>
                </a:lnTo>
                <a:lnTo>
                  <a:pt x="215204" y="158755"/>
                </a:lnTo>
                <a:lnTo>
                  <a:pt x="208869" y="164743"/>
                </a:lnTo>
                <a:lnTo>
                  <a:pt x="201884" y="169428"/>
                </a:lnTo>
                <a:lnTo>
                  <a:pt x="194706" y="171984"/>
                </a:lnTo>
                <a:lnTo>
                  <a:pt x="214515" y="171984"/>
                </a:lnTo>
                <a:lnTo>
                  <a:pt x="217864" y="168328"/>
                </a:lnTo>
                <a:lnTo>
                  <a:pt x="226453" y="152288"/>
                </a:lnTo>
                <a:close/>
              </a:path>
              <a:path w="758190" h="192405">
                <a:moveTo>
                  <a:pt x="229239" y="66291"/>
                </a:moveTo>
                <a:lnTo>
                  <a:pt x="224830" y="66291"/>
                </a:lnTo>
                <a:lnTo>
                  <a:pt x="210531" y="69264"/>
                </a:lnTo>
                <a:lnTo>
                  <a:pt x="196494" y="77563"/>
                </a:lnTo>
                <a:lnTo>
                  <a:pt x="184282" y="90251"/>
                </a:lnTo>
                <a:lnTo>
                  <a:pt x="175460" y="106394"/>
                </a:lnTo>
                <a:lnTo>
                  <a:pt x="181491" y="106394"/>
                </a:lnTo>
                <a:lnTo>
                  <a:pt x="186714" y="99921"/>
                </a:lnTo>
                <a:lnTo>
                  <a:pt x="193047" y="93930"/>
                </a:lnTo>
                <a:lnTo>
                  <a:pt x="200034" y="89244"/>
                </a:lnTo>
                <a:lnTo>
                  <a:pt x="207218" y="86688"/>
                </a:lnTo>
                <a:lnTo>
                  <a:pt x="229637" y="86688"/>
                </a:lnTo>
                <a:lnTo>
                  <a:pt x="232485" y="79735"/>
                </a:lnTo>
                <a:lnTo>
                  <a:pt x="235029" y="71160"/>
                </a:lnTo>
                <a:lnTo>
                  <a:pt x="229239" y="66291"/>
                </a:lnTo>
                <a:close/>
              </a:path>
              <a:path w="758190" h="192405">
                <a:moveTo>
                  <a:pt x="338638" y="66291"/>
                </a:moveTo>
                <a:lnTo>
                  <a:pt x="326632" y="69296"/>
                </a:lnTo>
                <a:lnTo>
                  <a:pt x="314885" y="77474"/>
                </a:lnTo>
                <a:lnTo>
                  <a:pt x="303311" y="89562"/>
                </a:lnTo>
                <a:lnTo>
                  <a:pt x="291823" y="104300"/>
                </a:lnTo>
                <a:lnTo>
                  <a:pt x="299802" y="104300"/>
                </a:lnTo>
                <a:lnTo>
                  <a:pt x="306333" y="98654"/>
                </a:lnTo>
                <a:lnTo>
                  <a:pt x="316188" y="92349"/>
                </a:lnTo>
                <a:lnTo>
                  <a:pt x="324503" y="89934"/>
                </a:lnTo>
                <a:lnTo>
                  <a:pt x="358350" y="89934"/>
                </a:lnTo>
                <a:lnTo>
                  <a:pt x="357286" y="80077"/>
                </a:lnTo>
                <a:lnTo>
                  <a:pt x="353476" y="72114"/>
                </a:lnTo>
                <a:lnTo>
                  <a:pt x="347231" y="67670"/>
                </a:lnTo>
                <a:lnTo>
                  <a:pt x="338638" y="66291"/>
                </a:lnTo>
                <a:close/>
              </a:path>
              <a:path w="758190" h="192405">
                <a:moveTo>
                  <a:pt x="247322" y="2774"/>
                </a:moveTo>
                <a:lnTo>
                  <a:pt x="230401" y="2774"/>
                </a:lnTo>
                <a:lnTo>
                  <a:pt x="223679" y="9727"/>
                </a:lnTo>
                <a:lnTo>
                  <a:pt x="223679" y="26648"/>
                </a:lnTo>
                <a:lnTo>
                  <a:pt x="230401" y="33370"/>
                </a:lnTo>
                <a:lnTo>
                  <a:pt x="247322" y="33370"/>
                </a:lnTo>
                <a:lnTo>
                  <a:pt x="254274" y="26648"/>
                </a:lnTo>
                <a:lnTo>
                  <a:pt x="254274" y="9727"/>
                </a:lnTo>
                <a:lnTo>
                  <a:pt x="247322" y="2774"/>
                </a:lnTo>
                <a:close/>
              </a:path>
              <a:path w="758190" h="192405">
                <a:moveTo>
                  <a:pt x="145566" y="18543"/>
                </a:moveTo>
                <a:lnTo>
                  <a:pt x="61191" y="18543"/>
                </a:lnTo>
                <a:lnTo>
                  <a:pt x="58877" y="25726"/>
                </a:lnTo>
                <a:lnTo>
                  <a:pt x="73394" y="29536"/>
                </a:lnTo>
                <a:lnTo>
                  <a:pt x="80286" y="35344"/>
                </a:lnTo>
                <a:lnTo>
                  <a:pt x="47056" y="141158"/>
                </a:lnTo>
                <a:lnTo>
                  <a:pt x="19509" y="176718"/>
                </a:lnTo>
                <a:lnTo>
                  <a:pt x="2083" y="180559"/>
                </a:lnTo>
                <a:lnTo>
                  <a:pt x="0" y="187753"/>
                </a:lnTo>
                <a:lnTo>
                  <a:pt x="128414" y="187753"/>
                </a:lnTo>
                <a:lnTo>
                  <a:pt x="134267" y="177313"/>
                </a:lnTo>
                <a:lnTo>
                  <a:pt x="83672" y="177313"/>
                </a:lnTo>
                <a:lnTo>
                  <a:pt x="70992" y="176227"/>
                </a:lnTo>
                <a:lnTo>
                  <a:pt x="64984" y="171404"/>
                </a:lnTo>
                <a:lnTo>
                  <a:pt x="65193" y="160496"/>
                </a:lnTo>
                <a:lnTo>
                  <a:pt x="71160" y="141158"/>
                </a:lnTo>
                <a:lnTo>
                  <a:pt x="98510" y="65128"/>
                </a:lnTo>
                <a:lnTo>
                  <a:pt x="126024" y="29568"/>
                </a:lnTo>
                <a:lnTo>
                  <a:pt x="143482" y="25726"/>
                </a:lnTo>
                <a:lnTo>
                  <a:pt x="145566" y="18543"/>
                </a:lnTo>
                <a:close/>
              </a:path>
              <a:path w="758190" h="192405">
                <a:moveTo>
                  <a:pt x="156225" y="138142"/>
                </a:moveTo>
                <a:lnTo>
                  <a:pt x="146487" y="138142"/>
                </a:lnTo>
                <a:lnTo>
                  <a:pt x="134034" y="151600"/>
                </a:lnTo>
                <a:lnTo>
                  <a:pt x="119862" y="164250"/>
                </a:lnTo>
                <a:lnTo>
                  <a:pt x="103300" y="173639"/>
                </a:lnTo>
                <a:lnTo>
                  <a:pt x="83672" y="177313"/>
                </a:lnTo>
                <a:lnTo>
                  <a:pt x="134267" y="177313"/>
                </a:lnTo>
                <a:lnTo>
                  <a:pt x="156225" y="1381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573" y="840264"/>
            <a:ext cx="544412" cy="419100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1484324" y="839576"/>
            <a:ext cx="509905" cy="420370"/>
          </a:xfrm>
          <a:custGeom>
            <a:avLst/>
            <a:gdLst/>
            <a:ahLst/>
            <a:cxnLst/>
            <a:rect l="l" t="t" r="r" b="b"/>
            <a:pathLst>
              <a:path w="509905" h="420369">
                <a:moveTo>
                  <a:pt x="40510" y="315037"/>
                </a:moveTo>
                <a:lnTo>
                  <a:pt x="9474" y="340879"/>
                </a:lnTo>
                <a:lnTo>
                  <a:pt x="0" y="380341"/>
                </a:lnTo>
                <a:lnTo>
                  <a:pt x="1345" y="388810"/>
                </a:lnTo>
                <a:lnTo>
                  <a:pt x="3820" y="393715"/>
                </a:lnTo>
                <a:lnTo>
                  <a:pt x="8626" y="395661"/>
                </a:lnTo>
                <a:lnTo>
                  <a:pt x="19490" y="399493"/>
                </a:lnTo>
                <a:lnTo>
                  <a:pt x="33440" y="404585"/>
                </a:lnTo>
                <a:lnTo>
                  <a:pt x="47505" y="410312"/>
                </a:lnTo>
                <a:lnTo>
                  <a:pt x="55714" y="413966"/>
                </a:lnTo>
                <a:lnTo>
                  <a:pt x="61462" y="416783"/>
                </a:lnTo>
                <a:lnTo>
                  <a:pt x="66227" y="419788"/>
                </a:lnTo>
                <a:lnTo>
                  <a:pt x="509669" y="419788"/>
                </a:lnTo>
                <a:lnTo>
                  <a:pt x="509669" y="322974"/>
                </a:lnTo>
                <a:lnTo>
                  <a:pt x="90488" y="322974"/>
                </a:lnTo>
                <a:lnTo>
                  <a:pt x="85723" y="322178"/>
                </a:lnTo>
                <a:lnTo>
                  <a:pt x="82551" y="320597"/>
                </a:lnTo>
                <a:lnTo>
                  <a:pt x="80970" y="320597"/>
                </a:lnTo>
                <a:lnTo>
                  <a:pt x="70855" y="319057"/>
                </a:lnTo>
                <a:lnTo>
                  <a:pt x="60740" y="317220"/>
                </a:lnTo>
                <a:lnTo>
                  <a:pt x="50625" y="315682"/>
                </a:lnTo>
                <a:lnTo>
                  <a:pt x="40510" y="315037"/>
                </a:lnTo>
                <a:close/>
              </a:path>
              <a:path w="509905" h="420369">
                <a:moveTo>
                  <a:pt x="509669" y="265855"/>
                </a:moveTo>
                <a:lnTo>
                  <a:pt x="120633" y="265855"/>
                </a:lnTo>
                <a:lnTo>
                  <a:pt x="121419" y="267447"/>
                </a:lnTo>
                <a:lnTo>
                  <a:pt x="122214" y="271415"/>
                </a:lnTo>
                <a:lnTo>
                  <a:pt x="126183" y="273792"/>
                </a:lnTo>
                <a:lnTo>
                  <a:pt x="123806" y="277761"/>
                </a:lnTo>
                <a:lnTo>
                  <a:pt x="120633" y="282514"/>
                </a:lnTo>
                <a:lnTo>
                  <a:pt x="111115" y="284902"/>
                </a:lnTo>
                <a:lnTo>
                  <a:pt x="115869" y="292043"/>
                </a:lnTo>
                <a:lnTo>
                  <a:pt x="119042" y="297593"/>
                </a:lnTo>
                <a:lnTo>
                  <a:pt x="112696" y="316629"/>
                </a:lnTo>
                <a:lnTo>
                  <a:pt x="106351" y="319801"/>
                </a:lnTo>
                <a:lnTo>
                  <a:pt x="100801" y="321393"/>
                </a:lnTo>
                <a:lnTo>
                  <a:pt x="96037" y="322974"/>
                </a:lnTo>
                <a:lnTo>
                  <a:pt x="509669" y="322974"/>
                </a:lnTo>
                <a:lnTo>
                  <a:pt x="509669" y="265855"/>
                </a:lnTo>
                <a:close/>
              </a:path>
              <a:path w="509905" h="420369">
                <a:moveTo>
                  <a:pt x="130151" y="232537"/>
                </a:moveTo>
                <a:lnTo>
                  <a:pt x="124602" y="235720"/>
                </a:lnTo>
                <a:lnTo>
                  <a:pt x="119837" y="239678"/>
                </a:lnTo>
                <a:lnTo>
                  <a:pt x="123806" y="246023"/>
                </a:lnTo>
                <a:lnTo>
                  <a:pt x="126183" y="249992"/>
                </a:lnTo>
                <a:lnTo>
                  <a:pt x="130151" y="257133"/>
                </a:lnTo>
                <a:lnTo>
                  <a:pt x="121419" y="261897"/>
                </a:lnTo>
                <a:lnTo>
                  <a:pt x="115869" y="264274"/>
                </a:lnTo>
                <a:lnTo>
                  <a:pt x="117461" y="266651"/>
                </a:lnTo>
                <a:lnTo>
                  <a:pt x="120633" y="265855"/>
                </a:lnTo>
                <a:lnTo>
                  <a:pt x="509669" y="265855"/>
                </a:lnTo>
                <a:lnTo>
                  <a:pt x="509669" y="233333"/>
                </a:lnTo>
                <a:lnTo>
                  <a:pt x="138874" y="233333"/>
                </a:lnTo>
                <a:lnTo>
                  <a:pt x="130151" y="232537"/>
                </a:lnTo>
                <a:close/>
              </a:path>
              <a:path w="509905" h="420369">
                <a:moveTo>
                  <a:pt x="509669" y="64375"/>
                </a:moveTo>
                <a:lnTo>
                  <a:pt x="100801" y="64375"/>
                </a:lnTo>
                <a:lnTo>
                  <a:pt x="106351" y="66751"/>
                </a:lnTo>
                <a:lnTo>
                  <a:pt x="110319" y="69128"/>
                </a:lnTo>
                <a:lnTo>
                  <a:pt x="111901" y="74678"/>
                </a:lnTo>
                <a:lnTo>
                  <a:pt x="109524" y="78646"/>
                </a:lnTo>
                <a:lnTo>
                  <a:pt x="106351" y="81819"/>
                </a:lnTo>
                <a:lnTo>
                  <a:pt x="100006" y="86583"/>
                </a:lnTo>
                <a:lnTo>
                  <a:pt x="99210" y="88164"/>
                </a:lnTo>
                <a:lnTo>
                  <a:pt x="99210" y="90552"/>
                </a:lnTo>
                <a:lnTo>
                  <a:pt x="100006" y="92133"/>
                </a:lnTo>
                <a:lnTo>
                  <a:pt x="102383" y="95305"/>
                </a:lnTo>
                <a:lnTo>
                  <a:pt x="103974" y="101651"/>
                </a:lnTo>
                <a:lnTo>
                  <a:pt x="106351" y="107211"/>
                </a:lnTo>
                <a:lnTo>
                  <a:pt x="107147" y="113556"/>
                </a:lnTo>
                <a:lnTo>
                  <a:pt x="109524" y="119106"/>
                </a:lnTo>
                <a:lnTo>
                  <a:pt x="111841" y="128029"/>
                </a:lnTo>
                <a:lnTo>
                  <a:pt x="113787" y="136953"/>
                </a:lnTo>
                <a:lnTo>
                  <a:pt x="114988" y="145878"/>
                </a:lnTo>
                <a:lnTo>
                  <a:pt x="115073" y="161146"/>
                </a:lnTo>
                <a:lnTo>
                  <a:pt x="111901" y="166696"/>
                </a:lnTo>
                <a:lnTo>
                  <a:pt x="114288" y="173052"/>
                </a:lnTo>
                <a:lnTo>
                  <a:pt x="115869" y="179397"/>
                </a:lnTo>
                <a:lnTo>
                  <a:pt x="119837" y="184151"/>
                </a:lnTo>
                <a:lnTo>
                  <a:pt x="123010" y="189711"/>
                </a:lnTo>
                <a:lnTo>
                  <a:pt x="126183" y="194465"/>
                </a:lnTo>
                <a:lnTo>
                  <a:pt x="129356" y="197637"/>
                </a:lnTo>
                <a:lnTo>
                  <a:pt x="131732" y="202402"/>
                </a:lnTo>
                <a:lnTo>
                  <a:pt x="135788" y="208373"/>
                </a:lnTo>
                <a:lnTo>
                  <a:pt x="139767" y="214496"/>
                </a:lnTo>
                <a:lnTo>
                  <a:pt x="142112" y="220917"/>
                </a:lnTo>
                <a:lnTo>
                  <a:pt x="141261" y="227783"/>
                </a:lnTo>
                <a:lnTo>
                  <a:pt x="138874" y="233333"/>
                </a:lnTo>
                <a:lnTo>
                  <a:pt x="509669" y="233333"/>
                </a:lnTo>
                <a:lnTo>
                  <a:pt x="509669" y="64375"/>
                </a:lnTo>
                <a:close/>
              </a:path>
              <a:path w="509905" h="420369">
                <a:moveTo>
                  <a:pt x="58761" y="42951"/>
                </a:moveTo>
                <a:lnTo>
                  <a:pt x="90488" y="65956"/>
                </a:lnTo>
                <a:lnTo>
                  <a:pt x="93660" y="66751"/>
                </a:lnTo>
                <a:lnTo>
                  <a:pt x="97629" y="66751"/>
                </a:lnTo>
                <a:lnTo>
                  <a:pt x="97629" y="69128"/>
                </a:lnTo>
                <a:lnTo>
                  <a:pt x="96037" y="70720"/>
                </a:lnTo>
                <a:lnTo>
                  <a:pt x="94456" y="71505"/>
                </a:lnTo>
                <a:lnTo>
                  <a:pt x="95241" y="73893"/>
                </a:lnTo>
                <a:lnTo>
                  <a:pt x="97629" y="73893"/>
                </a:lnTo>
                <a:lnTo>
                  <a:pt x="101597" y="72301"/>
                </a:lnTo>
                <a:lnTo>
                  <a:pt x="100801" y="64375"/>
                </a:lnTo>
                <a:lnTo>
                  <a:pt x="509669" y="64375"/>
                </a:lnTo>
                <a:lnTo>
                  <a:pt x="509669" y="45328"/>
                </a:lnTo>
                <a:lnTo>
                  <a:pt x="73828" y="45328"/>
                </a:lnTo>
                <a:lnTo>
                  <a:pt x="68279" y="44543"/>
                </a:lnTo>
                <a:lnTo>
                  <a:pt x="65106" y="44543"/>
                </a:lnTo>
                <a:lnTo>
                  <a:pt x="58761" y="42951"/>
                </a:lnTo>
                <a:close/>
              </a:path>
              <a:path w="509905" h="420369">
                <a:moveTo>
                  <a:pt x="509669" y="0"/>
                </a:moveTo>
                <a:lnTo>
                  <a:pt x="58091" y="0"/>
                </a:lnTo>
                <a:lnTo>
                  <a:pt x="58949" y="136"/>
                </a:lnTo>
                <a:lnTo>
                  <a:pt x="70792" y="6491"/>
                </a:lnTo>
                <a:lnTo>
                  <a:pt x="79598" y="11088"/>
                </a:lnTo>
                <a:lnTo>
                  <a:pt x="85252" y="14910"/>
                </a:lnTo>
                <a:lnTo>
                  <a:pt x="88896" y="20742"/>
                </a:lnTo>
                <a:lnTo>
                  <a:pt x="90488" y="23119"/>
                </a:lnTo>
                <a:lnTo>
                  <a:pt x="92864" y="27883"/>
                </a:lnTo>
                <a:lnTo>
                  <a:pt x="91283" y="31056"/>
                </a:lnTo>
                <a:lnTo>
                  <a:pt x="89692" y="35014"/>
                </a:lnTo>
                <a:lnTo>
                  <a:pt x="88896" y="41370"/>
                </a:lnTo>
                <a:lnTo>
                  <a:pt x="84938" y="42951"/>
                </a:lnTo>
                <a:lnTo>
                  <a:pt x="80174" y="45328"/>
                </a:lnTo>
                <a:lnTo>
                  <a:pt x="509669" y="45328"/>
                </a:lnTo>
                <a:lnTo>
                  <a:pt x="509669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538337" y="983997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20627" y="44417"/>
                </a:moveTo>
                <a:lnTo>
                  <a:pt x="17454" y="45213"/>
                </a:lnTo>
                <a:lnTo>
                  <a:pt x="23800" y="46804"/>
                </a:lnTo>
                <a:lnTo>
                  <a:pt x="30145" y="46804"/>
                </a:lnTo>
                <a:lnTo>
                  <a:pt x="32920" y="46009"/>
                </a:lnTo>
                <a:lnTo>
                  <a:pt x="24596" y="46009"/>
                </a:lnTo>
                <a:lnTo>
                  <a:pt x="20627" y="44417"/>
                </a:lnTo>
                <a:close/>
              </a:path>
              <a:path w="53340" h="46990">
                <a:moveTo>
                  <a:pt x="37599" y="38867"/>
                </a:moveTo>
                <a:lnTo>
                  <a:pt x="26973" y="38867"/>
                </a:lnTo>
                <a:lnTo>
                  <a:pt x="26973" y="42836"/>
                </a:lnTo>
                <a:lnTo>
                  <a:pt x="24596" y="46009"/>
                </a:lnTo>
                <a:lnTo>
                  <a:pt x="32920" y="46009"/>
                </a:lnTo>
                <a:lnTo>
                  <a:pt x="35695" y="45213"/>
                </a:lnTo>
                <a:lnTo>
                  <a:pt x="40459" y="43632"/>
                </a:lnTo>
                <a:lnTo>
                  <a:pt x="37599" y="38867"/>
                </a:lnTo>
                <a:close/>
              </a:path>
              <a:path w="53340" h="46990">
                <a:moveTo>
                  <a:pt x="36172" y="36491"/>
                </a:moveTo>
                <a:lnTo>
                  <a:pt x="22219" y="36491"/>
                </a:lnTo>
                <a:lnTo>
                  <a:pt x="23800" y="38072"/>
                </a:lnTo>
                <a:lnTo>
                  <a:pt x="23800" y="39663"/>
                </a:lnTo>
                <a:lnTo>
                  <a:pt x="24596" y="39663"/>
                </a:lnTo>
                <a:lnTo>
                  <a:pt x="25381" y="38867"/>
                </a:lnTo>
                <a:lnTo>
                  <a:pt x="37599" y="38867"/>
                </a:lnTo>
                <a:lnTo>
                  <a:pt x="36172" y="36491"/>
                </a:lnTo>
                <a:close/>
              </a:path>
              <a:path w="53340" h="46990">
                <a:moveTo>
                  <a:pt x="14282" y="30145"/>
                </a:moveTo>
                <a:lnTo>
                  <a:pt x="9518" y="31726"/>
                </a:lnTo>
                <a:lnTo>
                  <a:pt x="12690" y="34899"/>
                </a:lnTo>
                <a:lnTo>
                  <a:pt x="16659" y="37286"/>
                </a:lnTo>
                <a:lnTo>
                  <a:pt x="21423" y="36491"/>
                </a:lnTo>
                <a:lnTo>
                  <a:pt x="36172" y="36491"/>
                </a:lnTo>
                <a:lnTo>
                  <a:pt x="35695" y="35695"/>
                </a:lnTo>
                <a:lnTo>
                  <a:pt x="38878" y="31726"/>
                </a:lnTo>
                <a:lnTo>
                  <a:pt x="37286" y="31726"/>
                </a:lnTo>
                <a:lnTo>
                  <a:pt x="37819" y="30930"/>
                </a:lnTo>
                <a:lnTo>
                  <a:pt x="16659" y="30930"/>
                </a:lnTo>
                <a:lnTo>
                  <a:pt x="14282" y="30145"/>
                </a:lnTo>
                <a:close/>
              </a:path>
              <a:path w="53340" h="46990">
                <a:moveTo>
                  <a:pt x="52232" y="7549"/>
                </a:moveTo>
                <a:lnTo>
                  <a:pt x="26260" y="7549"/>
                </a:lnTo>
                <a:lnTo>
                  <a:pt x="34114" y="9518"/>
                </a:lnTo>
                <a:lnTo>
                  <a:pt x="38878" y="9518"/>
                </a:lnTo>
                <a:lnTo>
                  <a:pt x="38878" y="11099"/>
                </a:lnTo>
                <a:lnTo>
                  <a:pt x="37286" y="17444"/>
                </a:lnTo>
                <a:lnTo>
                  <a:pt x="27768" y="19036"/>
                </a:lnTo>
                <a:lnTo>
                  <a:pt x="23004" y="25381"/>
                </a:lnTo>
                <a:lnTo>
                  <a:pt x="20627" y="25381"/>
                </a:lnTo>
                <a:lnTo>
                  <a:pt x="18250" y="26973"/>
                </a:lnTo>
                <a:lnTo>
                  <a:pt x="19036" y="30930"/>
                </a:lnTo>
                <a:lnTo>
                  <a:pt x="37819" y="30930"/>
                </a:lnTo>
                <a:lnTo>
                  <a:pt x="38878" y="29349"/>
                </a:lnTo>
                <a:lnTo>
                  <a:pt x="37286" y="29349"/>
                </a:lnTo>
                <a:lnTo>
                  <a:pt x="38878" y="27758"/>
                </a:lnTo>
                <a:lnTo>
                  <a:pt x="40459" y="25381"/>
                </a:lnTo>
                <a:lnTo>
                  <a:pt x="42051" y="24585"/>
                </a:lnTo>
                <a:lnTo>
                  <a:pt x="43632" y="24585"/>
                </a:lnTo>
                <a:lnTo>
                  <a:pt x="46009" y="23800"/>
                </a:lnTo>
                <a:lnTo>
                  <a:pt x="46804" y="22208"/>
                </a:lnTo>
                <a:lnTo>
                  <a:pt x="46804" y="20627"/>
                </a:lnTo>
                <a:lnTo>
                  <a:pt x="43632" y="19831"/>
                </a:lnTo>
                <a:lnTo>
                  <a:pt x="44427" y="18240"/>
                </a:lnTo>
                <a:lnTo>
                  <a:pt x="49181" y="15067"/>
                </a:lnTo>
                <a:lnTo>
                  <a:pt x="53150" y="10303"/>
                </a:lnTo>
                <a:lnTo>
                  <a:pt x="52232" y="7549"/>
                </a:lnTo>
                <a:close/>
              </a:path>
              <a:path w="53340" h="46990">
                <a:moveTo>
                  <a:pt x="36491" y="0"/>
                </a:moveTo>
                <a:lnTo>
                  <a:pt x="31726" y="1581"/>
                </a:lnTo>
                <a:lnTo>
                  <a:pt x="26973" y="2376"/>
                </a:lnTo>
                <a:lnTo>
                  <a:pt x="23004" y="2376"/>
                </a:lnTo>
                <a:lnTo>
                  <a:pt x="19036" y="4753"/>
                </a:lnTo>
                <a:lnTo>
                  <a:pt x="15078" y="5549"/>
                </a:lnTo>
                <a:lnTo>
                  <a:pt x="9518" y="7141"/>
                </a:lnTo>
                <a:lnTo>
                  <a:pt x="0" y="13476"/>
                </a:lnTo>
                <a:lnTo>
                  <a:pt x="5560" y="11099"/>
                </a:lnTo>
                <a:lnTo>
                  <a:pt x="11109" y="10303"/>
                </a:lnTo>
                <a:lnTo>
                  <a:pt x="17454" y="8722"/>
                </a:lnTo>
                <a:lnTo>
                  <a:pt x="22219" y="8722"/>
                </a:lnTo>
                <a:lnTo>
                  <a:pt x="26260" y="7549"/>
                </a:lnTo>
                <a:lnTo>
                  <a:pt x="52232" y="7549"/>
                </a:lnTo>
                <a:lnTo>
                  <a:pt x="50773" y="3172"/>
                </a:lnTo>
                <a:lnTo>
                  <a:pt x="44427" y="3172"/>
                </a:lnTo>
                <a:lnTo>
                  <a:pt x="36491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73500" y="4061540"/>
            <a:ext cx="19230975" cy="6409690"/>
          </a:xfrm>
          <a:custGeom>
            <a:avLst/>
            <a:gdLst/>
            <a:ahLst/>
            <a:cxnLst/>
            <a:rect l="l" t="t" r="r" b="b"/>
            <a:pathLst>
              <a:path w="19230975" h="6409690">
                <a:moveTo>
                  <a:pt x="19230597" y="6409344"/>
                </a:moveTo>
                <a:lnTo>
                  <a:pt x="0" y="6409344"/>
                </a:lnTo>
                <a:lnTo>
                  <a:pt x="1130140" y="0"/>
                </a:lnTo>
                <a:lnTo>
                  <a:pt x="19230594" y="0"/>
                </a:lnTo>
                <a:lnTo>
                  <a:pt x="19230597" y="6409344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5122" y="397852"/>
            <a:ext cx="18453855" cy="7251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4896" y="4788159"/>
            <a:ext cx="15730573" cy="3649076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fr-FR" sz="5900" spc="20" dirty="0"/>
              <a:t> LES MÉTIERS EN DIRECT</a:t>
            </a:r>
            <a:br>
              <a:rPr lang="fr-FR" sz="5900" spc="20" dirty="0"/>
            </a:br>
            <a:br>
              <a:rPr lang="fr-FR" sz="5900" spc="20" dirty="0"/>
            </a:br>
            <a:r>
              <a:rPr lang="fr-FR" sz="5900" spc="20" dirty="0"/>
              <a:t>			Jimmy Briand</a:t>
            </a:r>
            <a:br>
              <a:rPr lang="fr-FR" sz="5900" spc="20" dirty="0"/>
            </a:br>
            <a:r>
              <a:rPr lang="fr-FR" sz="5900" spc="20" dirty="0"/>
              <a:t> Entraineur de foot et consultant sportif</a:t>
            </a:r>
            <a:endParaRPr lang="fr-FR" sz="5900" spc="2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606945" y="967053"/>
            <a:ext cx="6659880" cy="1772920"/>
            <a:chOff x="12606945" y="967053"/>
            <a:chExt cx="6659880" cy="1772920"/>
          </a:xfrm>
        </p:grpSpPr>
        <p:sp>
          <p:nvSpPr>
            <p:cNvPr id="4" name="object 4"/>
            <p:cNvSpPr/>
            <p:nvPr/>
          </p:nvSpPr>
          <p:spPr>
            <a:xfrm>
              <a:off x="13621051" y="967053"/>
              <a:ext cx="5645785" cy="1772920"/>
            </a:xfrm>
            <a:custGeom>
              <a:avLst/>
              <a:gdLst/>
              <a:ahLst/>
              <a:cxnLst/>
              <a:rect l="l" t="t" r="r" b="b"/>
              <a:pathLst>
                <a:path w="5645784" h="1772920">
                  <a:moveTo>
                    <a:pt x="5645377" y="0"/>
                  </a:moveTo>
                  <a:lnTo>
                    <a:pt x="312555" y="0"/>
                  </a:lnTo>
                  <a:lnTo>
                    <a:pt x="0" y="1772563"/>
                  </a:lnTo>
                  <a:lnTo>
                    <a:pt x="5645377" y="1772563"/>
                  </a:lnTo>
                  <a:lnTo>
                    <a:pt x="5645377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376137" y="1471546"/>
              <a:ext cx="2884170" cy="769620"/>
            </a:xfrm>
            <a:custGeom>
              <a:avLst/>
              <a:gdLst/>
              <a:ahLst/>
              <a:cxnLst/>
              <a:rect l="l" t="t" r="r" b="b"/>
              <a:pathLst>
                <a:path w="2884169" h="769619">
                  <a:moveTo>
                    <a:pt x="2883681" y="0"/>
                  </a:moveTo>
                  <a:lnTo>
                    <a:pt x="0" y="0"/>
                  </a:lnTo>
                  <a:lnTo>
                    <a:pt x="0" y="769170"/>
                  </a:lnTo>
                  <a:lnTo>
                    <a:pt x="2883681" y="769170"/>
                  </a:lnTo>
                  <a:lnTo>
                    <a:pt x="2883681" y="0"/>
                  </a:lnTo>
                  <a:close/>
                </a:path>
              </a:pathLst>
            </a:custGeom>
            <a:solidFill>
              <a:srgbClr val="0C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39419" y="1623065"/>
              <a:ext cx="2557145" cy="619760"/>
            </a:xfrm>
            <a:custGeom>
              <a:avLst/>
              <a:gdLst/>
              <a:ahLst/>
              <a:cxnLst/>
              <a:rect l="l" t="t" r="r" b="b"/>
              <a:pathLst>
                <a:path w="2557144" h="619760">
                  <a:moveTo>
                    <a:pt x="458431" y="238048"/>
                  </a:moveTo>
                  <a:lnTo>
                    <a:pt x="453986" y="187680"/>
                  </a:lnTo>
                  <a:lnTo>
                    <a:pt x="441134" y="141871"/>
                  </a:lnTo>
                  <a:lnTo>
                    <a:pt x="420624" y="101307"/>
                  </a:lnTo>
                  <a:lnTo>
                    <a:pt x="393166" y="66624"/>
                  </a:lnTo>
                  <a:lnTo>
                    <a:pt x="359511" y="38493"/>
                  </a:lnTo>
                  <a:lnTo>
                    <a:pt x="323329" y="19164"/>
                  </a:lnTo>
                  <a:lnTo>
                    <a:pt x="323329" y="238048"/>
                  </a:lnTo>
                  <a:lnTo>
                    <a:pt x="317512" y="283819"/>
                  </a:lnTo>
                  <a:lnTo>
                    <a:pt x="299910" y="322694"/>
                  </a:lnTo>
                  <a:lnTo>
                    <a:pt x="270357" y="349681"/>
                  </a:lnTo>
                  <a:lnTo>
                    <a:pt x="228663" y="359791"/>
                  </a:lnTo>
                  <a:lnTo>
                    <a:pt x="187172" y="350672"/>
                  </a:lnTo>
                  <a:lnTo>
                    <a:pt x="158000" y="325348"/>
                  </a:lnTo>
                  <a:lnTo>
                    <a:pt x="140779" y="286791"/>
                  </a:lnTo>
                  <a:lnTo>
                    <a:pt x="135115" y="238048"/>
                  </a:lnTo>
                  <a:lnTo>
                    <a:pt x="140779" y="189242"/>
                  </a:lnTo>
                  <a:lnTo>
                    <a:pt x="158000" y="150406"/>
                  </a:lnTo>
                  <a:lnTo>
                    <a:pt x="187172" y="124777"/>
                  </a:lnTo>
                  <a:lnTo>
                    <a:pt x="228663" y="115519"/>
                  </a:lnTo>
                  <a:lnTo>
                    <a:pt x="270357" y="124891"/>
                  </a:lnTo>
                  <a:lnTo>
                    <a:pt x="299910" y="150723"/>
                  </a:lnTo>
                  <a:lnTo>
                    <a:pt x="317512" y="189585"/>
                  </a:lnTo>
                  <a:lnTo>
                    <a:pt x="323329" y="238048"/>
                  </a:lnTo>
                  <a:lnTo>
                    <a:pt x="323329" y="19164"/>
                  </a:lnTo>
                  <a:lnTo>
                    <a:pt x="320382" y="17576"/>
                  </a:lnTo>
                  <a:lnTo>
                    <a:pt x="276517" y="4546"/>
                  </a:lnTo>
                  <a:lnTo>
                    <a:pt x="228663" y="50"/>
                  </a:lnTo>
                  <a:lnTo>
                    <a:pt x="180924" y="4546"/>
                  </a:lnTo>
                  <a:lnTo>
                    <a:pt x="137223" y="17576"/>
                  </a:lnTo>
                  <a:lnTo>
                    <a:pt x="98285" y="38493"/>
                  </a:lnTo>
                  <a:lnTo>
                    <a:pt x="64808" y="66624"/>
                  </a:lnTo>
                  <a:lnTo>
                    <a:pt x="37528" y="101307"/>
                  </a:lnTo>
                  <a:lnTo>
                    <a:pt x="17157" y="141871"/>
                  </a:lnTo>
                  <a:lnTo>
                    <a:pt x="4406" y="187680"/>
                  </a:lnTo>
                  <a:lnTo>
                    <a:pt x="0" y="238048"/>
                  </a:lnTo>
                  <a:lnTo>
                    <a:pt x="4406" y="288404"/>
                  </a:lnTo>
                  <a:lnTo>
                    <a:pt x="17157" y="334124"/>
                  </a:lnTo>
                  <a:lnTo>
                    <a:pt x="37528" y="374573"/>
                  </a:lnTo>
                  <a:lnTo>
                    <a:pt x="64808" y="409105"/>
                  </a:lnTo>
                  <a:lnTo>
                    <a:pt x="98285" y="437083"/>
                  </a:lnTo>
                  <a:lnTo>
                    <a:pt x="137223" y="457847"/>
                  </a:lnTo>
                  <a:lnTo>
                    <a:pt x="180924" y="470789"/>
                  </a:lnTo>
                  <a:lnTo>
                    <a:pt x="228663" y="475246"/>
                  </a:lnTo>
                  <a:lnTo>
                    <a:pt x="276517" y="470789"/>
                  </a:lnTo>
                  <a:lnTo>
                    <a:pt x="320382" y="457847"/>
                  </a:lnTo>
                  <a:lnTo>
                    <a:pt x="359511" y="437083"/>
                  </a:lnTo>
                  <a:lnTo>
                    <a:pt x="393166" y="409105"/>
                  </a:lnTo>
                  <a:lnTo>
                    <a:pt x="420624" y="374573"/>
                  </a:lnTo>
                  <a:lnTo>
                    <a:pt x="428117" y="359791"/>
                  </a:lnTo>
                  <a:lnTo>
                    <a:pt x="441134" y="334124"/>
                  </a:lnTo>
                  <a:lnTo>
                    <a:pt x="453986" y="288404"/>
                  </a:lnTo>
                  <a:lnTo>
                    <a:pt x="458431" y="238048"/>
                  </a:lnTo>
                  <a:close/>
                </a:path>
                <a:path w="2557144" h="619760">
                  <a:moveTo>
                    <a:pt x="942822" y="407339"/>
                  </a:moveTo>
                  <a:lnTo>
                    <a:pt x="942746" y="406768"/>
                  </a:lnTo>
                  <a:lnTo>
                    <a:pt x="942746" y="208622"/>
                  </a:lnTo>
                  <a:lnTo>
                    <a:pt x="939165" y="156603"/>
                  </a:lnTo>
                  <a:lnTo>
                    <a:pt x="928281" y="111086"/>
                  </a:lnTo>
                  <a:lnTo>
                    <a:pt x="909828" y="72593"/>
                  </a:lnTo>
                  <a:lnTo>
                    <a:pt x="883577" y="41694"/>
                  </a:lnTo>
                  <a:lnTo>
                    <a:pt x="849287" y="18935"/>
                  </a:lnTo>
                  <a:lnTo>
                    <a:pt x="806716" y="4876"/>
                  </a:lnTo>
                  <a:lnTo>
                    <a:pt x="755624" y="76"/>
                  </a:lnTo>
                  <a:lnTo>
                    <a:pt x="717969" y="3289"/>
                  </a:lnTo>
                  <a:lnTo>
                    <a:pt x="685114" y="11976"/>
                  </a:lnTo>
                  <a:lnTo>
                    <a:pt x="657834" y="24701"/>
                  </a:lnTo>
                  <a:lnTo>
                    <a:pt x="636955" y="40017"/>
                  </a:lnTo>
                  <a:lnTo>
                    <a:pt x="636955" y="9613"/>
                  </a:lnTo>
                  <a:lnTo>
                    <a:pt x="503783" y="9613"/>
                  </a:lnTo>
                  <a:lnTo>
                    <a:pt x="503783" y="408025"/>
                  </a:lnTo>
                  <a:lnTo>
                    <a:pt x="503923" y="408025"/>
                  </a:lnTo>
                  <a:lnTo>
                    <a:pt x="509155" y="433933"/>
                  </a:lnTo>
                  <a:lnTo>
                    <a:pt x="523443" y="455053"/>
                  </a:lnTo>
                  <a:lnTo>
                    <a:pt x="544652" y="469303"/>
                  </a:lnTo>
                  <a:lnTo>
                    <a:pt x="570661" y="474522"/>
                  </a:lnTo>
                  <a:lnTo>
                    <a:pt x="596519" y="469303"/>
                  </a:lnTo>
                  <a:lnTo>
                    <a:pt x="617677" y="455053"/>
                  </a:lnTo>
                  <a:lnTo>
                    <a:pt x="631977" y="433933"/>
                  </a:lnTo>
                  <a:lnTo>
                    <a:pt x="637222" y="408051"/>
                  </a:lnTo>
                  <a:lnTo>
                    <a:pt x="637463" y="216357"/>
                  </a:lnTo>
                  <a:lnTo>
                    <a:pt x="643216" y="166827"/>
                  </a:lnTo>
                  <a:lnTo>
                    <a:pt x="659993" y="134975"/>
                  </a:lnTo>
                  <a:lnTo>
                    <a:pt x="687095" y="117957"/>
                  </a:lnTo>
                  <a:lnTo>
                    <a:pt x="723823" y="112915"/>
                  </a:lnTo>
                  <a:lnTo>
                    <a:pt x="760501" y="117995"/>
                  </a:lnTo>
                  <a:lnTo>
                    <a:pt x="787463" y="135293"/>
                  </a:lnTo>
                  <a:lnTo>
                    <a:pt x="804100" y="167906"/>
                  </a:lnTo>
                  <a:lnTo>
                    <a:pt x="809790" y="218909"/>
                  </a:lnTo>
                  <a:lnTo>
                    <a:pt x="809790" y="407543"/>
                  </a:lnTo>
                  <a:lnTo>
                    <a:pt x="814984" y="433527"/>
                  </a:lnTo>
                  <a:lnTo>
                    <a:pt x="829208" y="454710"/>
                  </a:lnTo>
                  <a:lnTo>
                    <a:pt x="850366" y="468985"/>
                  </a:lnTo>
                  <a:lnTo>
                    <a:pt x="876401" y="474218"/>
                  </a:lnTo>
                  <a:lnTo>
                    <a:pt x="902284" y="468985"/>
                  </a:lnTo>
                  <a:lnTo>
                    <a:pt x="923391" y="454710"/>
                  </a:lnTo>
                  <a:lnTo>
                    <a:pt x="937615" y="433527"/>
                  </a:lnTo>
                  <a:lnTo>
                    <a:pt x="942822" y="407339"/>
                  </a:lnTo>
                  <a:close/>
                </a:path>
                <a:path w="2557144" h="619760">
                  <a:moveTo>
                    <a:pt x="1147622" y="406717"/>
                  </a:moveTo>
                  <a:lnTo>
                    <a:pt x="1147292" y="406209"/>
                  </a:lnTo>
                  <a:lnTo>
                    <a:pt x="1147292" y="173621"/>
                  </a:lnTo>
                  <a:lnTo>
                    <a:pt x="1014717" y="173621"/>
                  </a:lnTo>
                  <a:lnTo>
                    <a:pt x="1014717" y="408774"/>
                  </a:lnTo>
                  <a:lnTo>
                    <a:pt x="1016025" y="421576"/>
                  </a:lnTo>
                  <a:lnTo>
                    <a:pt x="1044308" y="463016"/>
                  </a:lnTo>
                  <a:lnTo>
                    <a:pt x="1080960" y="474116"/>
                  </a:lnTo>
                  <a:lnTo>
                    <a:pt x="1094092" y="472871"/>
                  </a:lnTo>
                  <a:lnTo>
                    <a:pt x="1128115" y="454444"/>
                  </a:lnTo>
                  <a:lnTo>
                    <a:pt x="1146403" y="420497"/>
                  </a:lnTo>
                  <a:lnTo>
                    <a:pt x="1147622" y="407339"/>
                  </a:lnTo>
                  <a:lnTo>
                    <a:pt x="1147622" y="406717"/>
                  </a:lnTo>
                  <a:close/>
                </a:path>
                <a:path w="2557144" h="619760">
                  <a:moveTo>
                    <a:pt x="1153782" y="73152"/>
                  </a:moveTo>
                  <a:lnTo>
                    <a:pt x="1141806" y="32842"/>
                  </a:lnTo>
                  <a:lnTo>
                    <a:pt x="1108583" y="5270"/>
                  </a:lnTo>
                  <a:lnTo>
                    <a:pt x="1080630" y="0"/>
                  </a:lnTo>
                  <a:lnTo>
                    <a:pt x="1066076" y="1308"/>
                  </a:lnTo>
                  <a:lnTo>
                    <a:pt x="1029081" y="21526"/>
                  </a:lnTo>
                  <a:lnTo>
                    <a:pt x="1008761" y="58648"/>
                  </a:lnTo>
                  <a:lnTo>
                    <a:pt x="1007389" y="73152"/>
                  </a:lnTo>
                  <a:lnTo>
                    <a:pt x="1008761" y="87680"/>
                  </a:lnTo>
                  <a:lnTo>
                    <a:pt x="1029081" y="125171"/>
                  </a:lnTo>
                  <a:lnTo>
                    <a:pt x="1066076" y="145338"/>
                  </a:lnTo>
                  <a:lnTo>
                    <a:pt x="1080630" y="146723"/>
                  </a:lnTo>
                  <a:lnTo>
                    <a:pt x="1095159" y="145338"/>
                  </a:lnTo>
                  <a:lnTo>
                    <a:pt x="1132471" y="125171"/>
                  </a:lnTo>
                  <a:lnTo>
                    <a:pt x="1152461" y="87680"/>
                  </a:lnTo>
                  <a:lnTo>
                    <a:pt x="1153782" y="73152"/>
                  </a:lnTo>
                  <a:close/>
                </a:path>
                <a:path w="2557144" h="619760">
                  <a:moveTo>
                    <a:pt x="1624190" y="332790"/>
                  </a:moveTo>
                  <a:lnTo>
                    <a:pt x="1615338" y="284962"/>
                  </a:lnTo>
                  <a:lnTo>
                    <a:pt x="1590865" y="249135"/>
                  </a:lnTo>
                  <a:lnTo>
                    <a:pt x="1553921" y="222440"/>
                  </a:lnTo>
                  <a:lnTo>
                    <a:pt x="1507667" y="202031"/>
                  </a:lnTo>
                  <a:lnTo>
                    <a:pt x="1455254" y="185039"/>
                  </a:lnTo>
                  <a:lnTo>
                    <a:pt x="1400987" y="168529"/>
                  </a:lnTo>
                  <a:lnTo>
                    <a:pt x="1369110" y="156019"/>
                  </a:lnTo>
                  <a:lnTo>
                    <a:pt x="1354061" y="144792"/>
                  </a:lnTo>
                  <a:lnTo>
                    <a:pt x="1350276" y="132105"/>
                  </a:lnTo>
                  <a:lnTo>
                    <a:pt x="1353350" y="119087"/>
                  </a:lnTo>
                  <a:lnTo>
                    <a:pt x="1364170" y="109918"/>
                  </a:lnTo>
                  <a:lnTo>
                    <a:pt x="1385125" y="104508"/>
                  </a:lnTo>
                  <a:lnTo>
                    <a:pt x="1418602" y="102717"/>
                  </a:lnTo>
                  <a:lnTo>
                    <a:pt x="1452537" y="104978"/>
                  </a:lnTo>
                  <a:lnTo>
                    <a:pt x="1489557" y="111772"/>
                  </a:lnTo>
                  <a:lnTo>
                    <a:pt x="1528051" y="123151"/>
                  </a:lnTo>
                  <a:lnTo>
                    <a:pt x="1566405" y="139128"/>
                  </a:lnTo>
                  <a:lnTo>
                    <a:pt x="1608810" y="44475"/>
                  </a:lnTo>
                  <a:lnTo>
                    <a:pt x="1565656" y="26136"/>
                  </a:lnTo>
                  <a:lnTo>
                    <a:pt x="1518780" y="12141"/>
                  </a:lnTo>
                  <a:lnTo>
                    <a:pt x="1470113" y="3213"/>
                  </a:lnTo>
                  <a:lnTo>
                    <a:pt x="1421574" y="63"/>
                  </a:lnTo>
                  <a:lnTo>
                    <a:pt x="1365351" y="3530"/>
                  </a:lnTo>
                  <a:lnTo>
                    <a:pt x="1316278" y="14173"/>
                  </a:lnTo>
                  <a:lnTo>
                    <a:pt x="1275727" y="32334"/>
                  </a:lnTo>
                  <a:lnTo>
                    <a:pt x="1245069" y="58369"/>
                  </a:lnTo>
                  <a:lnTo>
                    <a:pt x="1225677" y="92633"/>
                  </a:lnTo>
                  <a:lnTo>
                    <a:pt x="1218907" y="135470"/>
                  </a:lnTo>
                  <a:lnTo>
                    <a:pt x="1225257" y="178295"/>
                  </a:lnTo>
                  <a:lnTo>
                    <a:pt x="1273187" y="237566"/>
                  </a:lnTo>
                  <a:lnTo>
                    <a:pt x="1312824" y="258216"/>
                  </a:lnTo>
                  <a:lnTo>
                    <a:pt x="1361617" y="275666"/>
                  </a:lnTo>
                  <a:lnTo>
                    <a:pt x="1418602" y="292023"/>
                  </a:lnTo>
                  <a:lnTo>
                    <a:pt x="1453896" y="302514"/>
                  </a:lnTo>
                  <a:lnTo>
                    <a:pt x="1476832" y="312762"/>
                  </a:lnTo>
                  <a:lnTo>
                    <a:pt x="1489227" y="324129"/>
                  </a:lnTo>
                  <a:lnTo>
                    <a:pt x="1492961" y="337972"/>
                  </a:lnTo>
                  <a:lnTo>
                    <a:pt x="1489735" y="353326"/>
                  </a:lnTo>
                  <a:lnTo>
                    <a:pt x="1478749" y="364223"/>
                  </a:lnTo>
                  <a:lnTo>
                    <a:pt x="1457972" y="370713"/>
                  </a:lnTo>
                  <a:lnTo>
                    <a:pt x="1425435" y="372872"/>
                  </a:lnTo>
                  <a:lnTo>
                    <a:pt x="1378331" y="370116"/>
                  </a:lnTo>
                  <a:lnTo>
                    <a:pt x="1333665" y="362038"/>
                  </a:lnTo>
                  <a:lnTo>
                    <a:pt x="1290955" y="348919"/>
                  </a:lnTo>
                  <a:lnTo>
                    <a:pt x="1249781" y="331050"/>
                  </a:lnTo>
                  <a:lnTo>
                    <a:pt x="1205293" y="422173"/>
                  </a:lnTo>
                  <a:lnTo>
                    <a:pt x="1249972" y="444080"/>
                  </a:lnTo>
                  <a:lnTo>
                    <a:pt x="1301661" y="460806"/>
                  </a:lnTo>
                  <a:lnTo>
                    <a:pt x="1358277" y="471487"/>
                  </a:lnTo>
                  <a:lnTo>
                    <a:pt x="1417688" y="475234"/>
                  </a:lnTo>
                  <a:lnTo>
                    <a:pt x="1472514" y="471982"/>
                  </a:lnTo>
                  <a:lnTo>
                    <a:pt x="1521815" y="461683"/>
                  </a:lnTo>
                  <a:lnTo>
                    <a:pt x="1563624" y="443458"/>
                  </a:lnTo>
                  <a:lnTo>
                    <a:pt x="1595945" y="416471"/>
                  </a:lnTo>
                  <a:lnTo>
                    <a:pt x="1616798" y="379869"/>
                  </a:lnTo>
                  <a:lnTo>
                    <a:pt x="1624190" y="332790"/>
                  </a:lnTo>
                  <a:close/>
                </a:path>
                <a:path w="2557144" h="619760">
                  <a:moveTo>
                    <a:pt x="2087397" y="238048"/>
                  </a:moveTo>
                  <a:lnTo>
                    <a:pt x="2083777" y="190461"/>
                  </a:lnTo>
                  <a:lnTo>
                    <a:pt x="2073071" y="145973"/>
                  </a:lnTo>
                  <a:lnTo>
                    <a:pt x="2055533" y="105562"/>
                  </a:lnTo>
                  <a:lnTo>
                    <a:pt x="2054682" y="104317"/>
                  </a:lnTo>
                  <a:lnTo>
                    <a:pt x="2031415" y="70256"/>
                  </a:lnTo>
                  <a:lnTo>
                    <a:pt x="2000961" y="41046"/>
                  </a:lnTo>
                  <a:lnTo>
                    <a:pt x="1964436" y="18948"/>
                  </a:lnTo>
                  <a:lnTo>
                    <a:pt x="1958073" y="16852"/>
                  </a:lnTo>
                  <a:lnTo>
                    <a:pt x="1958073" y="186080"/>
                  </a:lnTo>
                  <a:lnTo>
                    <a:pt x="1784337" y="186080"/>
                  </a:lnTo>
                  <a:lnTo>
                    <a:pt x="1792592" y="153860"/>
                  </a:lnTo>
                  <a:lnTo>
                    <a:pt x="1809610" y="127914"/>
                  </a:lnTo>
                  <a:lnTo>
                    <a:pt x="1834730" y="110617"/>
                  </a:lnTo>
                  <a:lnTo>
                    <a:pt x="1867268" y="104317"/>
                  </a:lnTo>
                  <a:lnTo>
                    <a:pt x="1906181" y="111340"/>
                  </a:lnTo>
                  <a:lnTo>
                    <a:pt x="1933714" y="129857"/>
                  </a:lnTo>
                  <a:lnTo>
                    <a:pt x="1950720" y="156044"/>
                  </a:lnTo>
                  <a:lnTo>
                    <a:pt x="1958073" y="186080"/>
                  </a:lnTo>
                  <a:lnTo>
                    <a:pt x="1958073" y="16852"/>
                  </a:lnTo>
                  <a:lnTo>
                    <a:pt x="1922094" y="4940"/>
                  </a:lnTo>
                  <a:lnTo>
                    <a:pt x="1874164" y="50"/>
                  </a:lnTo>
                  <a:lnTo>
                    <a:pt x="1827593" y="4546"/>
                  </a:lnTo>
                  <a:lnTo>
                    <a:pt x="1784705" y="17576"/>
                  </a:lnTo>
                  <a:lnTo>
                    <a:pt x="1746288" y="38493"/>
                  </a:lnTo>
                  <a:lnTo>
                    <a:pt x="1713115" y="66624"/>
                  </a:lnTo>
                  <a:lnTo>
                    <a:pt x="1685963" y="101307"/>
                  </a:lnTo>
                  <a:lnTo>
                    <a:pt x="1665605" y="141884"/>
                  </a:lnTo>
                  <a:lnTo>
                    <a:pt x="1652828" y="187680"/>
                  </a:lnTo>
                  <a:lnTo>
                    <a:pt x="1648396" y="238048"/>
                  </a:lnTo>
                  <a:lnTo>
                    <a:pt x="1652651" y="289648"/>
                  </a:lnTo>
                  <a:lnTo>
                    <a:pt x="1665122" y="335953"/>
                  </a:lnTo>
                  <a:lnTo>
                    <a:pt x="1685353" y="376478"/>
                  </a:lnTo>
                  <a:lnTo>
                    <a:pt x="1712874" y="410730"/>
                  </a:lnTo>
                  <a:lnTo>
                    <a:pt x="1747240" y="438226"/>
                  </a:lnTo>
                  <a:lnTo>
                    <a:pt x="1787994" y="458470"/>
                  </a:lnTo>
                  <a:lnTo>
                    <a:pt x="1834667" y="470966"/>
                  </a:lnTo>
                  <a:lnTo>
                    <a:pt x="1886826" y="475246"/>
                  </a:lnTo>
                  <a:lnTo>
                    <a:pt x="1937918" y="470319"/>
                  </a:lnTo>
                  <a:lnTo>
                    <a:pt x="1987550" y="455942"/>
                  </a:lnTo>
                  <a:lnTo>
                    <a:pt x="2032152" y="432777"/>
                  </a:lnTo>
                  <a:lnTo>
                    <a:pt x="2068106" y="401421"/>
                  </a:lnTo>
                  <a:lnTo>
                    <a:pt x="2016188" y="362394"/>
                  </a:lnTo>
                  <a:lnTo>
                    <a:pt x="1973402" y="330238"/>
                  </a:lnTo>
                  <a:lnTo>
                    <a:pt x="1956968" y="343725"/>
                  </a:lnTo>
                  <a:lnTo>
                    <a:pt x="1936661" y="353834"/>
                  </a:lnTo>
                  <a:lnTo>
                    <a:pt x="1913089" y="360197"/>
                  </a:lnTo>
                  <a:lnTo>
                    <a:pt x="1886826" y="362394"/>
                  </a:lnTo>
                  <a:lnTo>
                    <a:pt x="1850732" y="357746"/>
                  </a:lnTo>
                  <a:lnTo>
                    <a:pt x="1818284" y="342836"/>
                  </a:lnTo>
                  <a:lnTo>
                    <a:pt x="1794014" y="316191"/>
                  </a:lnTo>
                  <a:lnTo>
                    <a:pt x="1782457" y="276377"/>
                  </a:lnTo>
                  <a:lnTo>
                    <a:pt x="2085492" y="276377"/>
                  </a:lnTo>
                  <a:lnTo>
                    <a:pt x="2086203" y="269176"/>
                  </a:lnTo>
                  <a:lnTo>
                    <a:pt x="2086813" y="260464"/>
                  </a:lnTo>
                  <a:lnTo>
                    <a:pt x="2087245" y="250126"/>
                  </a:lnTo>
                  <a:lnTo>
                    <a:pt x="2087397" y="238048"/>
                  </a:lnTo>
                  <a:close/>
                </a:path>
                <a:path w="2557144" h="619760">
                  <a:moveTo>
                    <a:pt x="2557145" y="243344"/>
                  </a:moveTo>
                  <a:lnTo>
                    <a:pt x="2553106" y="184010"/>
                  </a:lnTo>
                  <a:lnTo>
                    <a:pt x="2541574" y="133515"/>
                  </a:lnTo>
                  <a:lnTo>
                    <a:pt x="2532608" y="112915"/>
                  </a:lnTo>
                  <a:lnTo>
                    <a:pt x="2523325" y="91567"/>
                  </a:lnTo>
                  <a:lnTo>
                    <a:pt x="2499207" y="57873"/>
                  </a:lnTo>
                  <a:lnTo>
                    <a:pt x="2477097" y="38392"/>
                  </a:lnTo>
                  <a:lnTo>
                    <a:pt x="2470023" y="32156"/>
                  </a:lnTo>
                  <a:lnTo>
                    <a:pt x="2436584" y="14147"/>
                  </a:lnTo>
                  <a:lnTo>
                    <a:pt x="2421966" y="9944"/>
                  </a:lnTo>
                  <a:lnTo>
                    <a:pt x="2421966" y="245897"/>
                  </a:lnTo>
                  <a:lnTo>
                    <a:pt x="2416784" y="296367"/>
                  </a:lnTo>
                  <a:lnTo>
                    <a:pt x="2401570" y="332828"/>
                  </a:lnTo>
                  <a:lnTo>
                    <a:pt x="2376754" y="354939"/>
                  </a:lnTo>
                  <a:lnTo>
                    <a:pt x="2342807" y="362381"/>
                  </a:lnTo>
                  <a:lnTo>
                    <a:pt x="2315387" y="359816"/>
                  </a:lnTo>
                  <a:lnTo>
                    <a:pt x="2291092" y="352272"/>
                  </a:lnTo>
                  <a:lnTo>
                    <a:pt x="2270239" y="340004"/>
                  </a:lnTo>
                  <a:lnTo>
                    <a:pt x="2253107" y="323291"/>
                  </a:lnTo>
                  <a:lnTo>
                    <a:pt x="2253107" y="151218"/>
                  </a:lnTo>
                  <a:lnTo>
                    <a:pt x="2268220" y="135750"/>
                  </a:lnTo>
                  <a:lnTo>
                    <a:pt x="2285771" y="123634"/>
                  </a:lnTo>
                  <a:lnTo>
                    <a:pt x="2307501" y="115735"/>
                  </a:lnTo>
                  <a:lnTo>
                    <a:pt x="2335161" y="112915"/>
                  </a:lnTo>
                  <a:lnTo>
                    <a:pt x="2370671" y="120497"/>
                  </a:lnTo>
                  <a:lnTo>
                    <a:pt x="2398077" y="144195"/>
                  </a:lnTo>
                  <a:lnTo>
                    <a:pt x="2415717" y="185508"/>
                  </a:lnTo>
                  <a:lnTo>
                    <a:pt x="2421966" y="245897"/>
                  </a:lnTo>
                  <a:lnTo>
                    <a:pt x="2421966" y="9944"/>
                  </a:lnTo>
                  <a:lnTo>
                    <a:pt x="2399715" y="3543"/>
                  </a:lnTo>
                  <a:lnTo>
                    <a:pt x="2360231" y="76"/>
                  </a:lnTo>
                  <a:lnTo>
                    <a:pt x="2326678" y="3263"/>
                  </a:lnTo>
                  <a:lnTo>
                    <a:pt x="2298001" y="11772"/>
                  </a:lnTo>
                  <a:lnTo>
                    <a:pt x="2273643" y="24003"/>
                  </a:lnTo>
                  <a:lnTo>
                    <a:pt x="2253107" y="38392"/>
                  </a:lnTo>
                  <a:lnTo>
                    <a:pt x="2253107" y="9613"/>
                  </a:lnTo>
                  <a:lnTo>
                    <a:pt x="2119947" y="9613"/>
                  </a:lnTo>
                  <a:lnTo>
                    <a:pt x="2119947" y="619188"/>
                  </a:lnTo>
                  <a:lnTo>
                    <a:pt x="2253107" y="619188"/>
                  </a:lnTo>
                  <a:lnTo>
                    <a:pt x="2253107" y="439686"/>
                  </a:lnTo>
                  <a:lnTo>
                    <a:pt x="2273744" y="453694"/>
                  </a:lnTo>
                  <a:lnTo>
                    <a:pt x="2299017" y="464972"/>
                  </a:lnTo>
                  <a:lnTo>
                    <a:pt x="2328113" y="472490"/>
                  </a:lnTo>
                  <a:lnTo>
                    <a:pt x="2360231" y="475234"/>
                  </a:lnTo>
                  <a:lnTo>
                    <a:pt x="2404681" y="470852"/>
                  </a:lnTo>
                  <a:lnTo>
                    <a:pt x="2443886" y="458165"/>
                  </a:lnTo>
                  <a:lnTo>
                    <a:pt x="2474506" y="439686"/>
                  </a:lnTo>
                  <a:lnTo>
                    <a:pt x="2477630" y="437807"/>
                  </a:lnTo>
                  <a:lnTo>
                    <a:pt x="2505697" y="410413"/>
                  </a:lnTo>
                  <a:lnTo>
                    <a:pt x="2527897" y="376631"/>
                  </a:lnTo>
                  <a:lnTo>
                    <a:pt x="2533700" y="362381"/>
                  </a:lnTo>
                  <a:lnTo>
                    <a:pt x="2544000" y="337096"/>
                  </a:lnTo>
                  <a:lnTo>
                    <a:pt x="2553817" y="292455"/>
                  </a:lnTo>
                  <a:lnTo>
                    <a:pt x="2557145" y="243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06945" y="1471546"/>
              <a:ext cx="769620" cy="769620"/>
            </a:xfrm>
            <a:custGeom>
              <a:avLst/>
              <a:gdLst/>
              <a:ahLst/>
              <a:cxnLst/>
              <a:rect l="l" t="t" r="r" b="b"/>
              <a:pathLst>
                <a:path w="769619" h="769619">
                  <a:moveTo>
                    <a:pt x="769212" y="0"/>
                  </a:moveTo>
                  <a:lnTo>
                    <a:pt x="0" y="0"/>
                  </a:lnTo>
                  <a:lnTo>
                    <a:pt x="0" y="769170"/>
                  </a:lnTo>
                  <a:lnTo>
                    <a:pt x="769212" y="769170"/>
                  </a:lnTo>
                  <a:lnTo>
                    <a:pt x="769212" y="0"/>
                  </a:lnTo>
                  <a:close/>
                </a:path>
              </a:pathLst>
            </a:custGeom>
            <a:solidFill>
              <a:srgbClr val="E22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708867" y="1573411"/>
              <a:ext cx="565785" cy="565785"/>
            </a:xfrm>
            <a:custGeom>
              <a:avLst/>
              <a:gdLst/>
              <a:ahLst/>
              <a:cxnLst/>
              <a:rect l="l" t="t" r="r" b="b"/>
              <a:pathLst>
                <a:path w="565784" h="565785">
                  <a:moveTo>
                    <a:pt x="338475" y="410647"/>
                  </a:moveTo>
                  <a:lnTo>
                    <a:pt x="226485" y="410647"/>
                  </a:lnTo>
                  <a:lnTo>
                    <a:pt x="232600" y="412982"/>
                  </a:lnTo>
                  <a:lnTo>
                    <a:pt x="238977" y="415568"/>
                  </a:lnTo>
                  <a:lnTo>
                    <a:pt x="242987" y="421536"/>
                  </a:lnTo>
                  <a:lnTo>
                    <a:pt x="242987" y="524643"/>
                  </a:lnTo>
                  <a:lnTo>
                    <a:pt x="246089" y="540551"/>
                  </a:lnTo>
                  <a:lnTo>
                    <a:pt x="254570" y="553572"/>
                  </a:lnTo>
                  <a:lnTo>
                    <a:pt x="267194" y="562371"/>
                  </a:lnTo>
                  <a:lnTo>
                    <a:pt x="282724" y="565616"/>
                  </a:lnTo>
                  <a:lnTo>
                    <a:pt x="298178" y="562370"/>
                  </a:lnTo>
                  <a:lnTo>
                    <a:pt x="310816" y="553565"/>
                  </a:lnTo>
                  <a:lnTo>
                    <a:pt x="319337" y="540529"/>
                  </a:lnTo>
                  <a:lnTo>
                    <a:pt x="322430" y="524643"/>
                  </a:lnTo>
                  <a:lnTo>
                    <a:pt x="322492" y="421536"/>
                  </a:lnTo>
                  <a:lnTo>
                    <a:pt x="326461" y="415589"/>
                  </a:lnTo>
                  <a:lnTo>
                    <a:pt x="332586" y="412982"/>
                  </a:lnTo>
                  <a:lnTo>
                    <a:pt x="338475" y="410647"/>
                  </a:lnTo>
                  <a:close/>
                </a:path>
                <a:path w="565784" h="565785">
                  <a:moveTo>
                    <a:pt x="247699" y="322524"/>
                  </a:moveTo>
                  <a:lnTo>
                    <a:pt x="143744" y="322524"/>
                  </a:lnTo>
                  <a:lnTo>
                    <a:pt x="149702" y="326576"/>
                  </a:lnTo>
                  <a:lnTo>
                    <a:pt x="152320" y="332670"/>
                  </a:lnTo>
                  <a:lnTo>
                    <a:pt x="154864" y="338973"/>
                  </a:lnTo>
                  <a:lnTo>
                    <a:pt x="153524" y="345947"/>
                  </a:lnTo>
                  <a:lnTo>
                    <a:pt x="148560" y="350565"/>
                  </a:lnTo>
                  <a:lnTo>
                    <a:pt x="57537" y="441808"/>
                  </a:lnTo>
                  <a:lnTo>
                    <a:pt x="46944" y="457578"/>
                  </a:lnTo>
                  <a:lnTo>
                    <a:pt x="43230" y="475435"/>
                  </a:lnTo>
                  <a:lnTo>
                    <a:pt x="46413" y="493230"/>
                  </a:lnTo>
                  <a:lnTo>
                    <a:pt x="56511" y="508811"/>
                  </a:lnTo>
                  <a:lnTo>
                    <a:pt x="72069" y="518915"/>
                  </a:lnTo>
                  <a:lnTo>
                    <a:pt x="89857" y="522138"/>
                  </a:lnTo>
                  <a:lnTo>
                    <a:pt x="107725" y="518485"/>
                  </a:lnTo>
                  <a:lnTo>
                    <a:pt x="123525" y="507963"/>
                  </a:lnTo>
                  <a:lnTo>
                    <a:pt x="215855" y="415568"/>
                  </a:lnTo>
                  <a:lnTo>
                    <a:pt x="219406" y="411976"/>
                  </a:lnTo>
                  <a:lnTo>
                    <a:pt x="226485" y="410647"/>
                  </a:lnTo>
                  <a:lnTo>
                    <a:pt x="338475" y="410647"/>
                  </a:lnTo>
                  <a:lnTo>
                    <a:pt x="338659" y="410573"/>
                  </a:lnTo>
                  <a:lnTo>
                    <a:pt x="476472" y="410573"/>
                  </a:lnTo>
                  <a:lnTo>
                    <a:pt x="452883" y="386941"/>
                  </a:lnTo>
                  <a:lnTo>
                    <a:pt x="280755" y="386941"/>
                  </a:lnTo>
                  <a:lnTo>
                    <a:pt x="267842" y="384251"/>
                  </a:lnTo>
                  <a:lnTo>
                    <a:pt x="257339" y="376991"/>
                  </a:lnTo>
                  <a:lnTo>
                    <a:pt x="250281" y="366255"/>
                  </a:lnTo>
                  <a:lnTo>
                    <a:pt x="247699" y="353141"/>
                  </a:lnTo>
                  <a:lnTo>
                    <a:pt x="247699" y="322524"/>
                  </a:lnTo>
                  <a:close/>
                </a:path>
                <a:path w="565784" h="565785">
                  <a:moveTo>
                    <a:pt x="476472" y="410573"/>
                  </a:moveTo>
                  <a:lnTo>
                    <a:pt x="338659" y="410573"/>
                  </a:lnTo>
                  <a:lnTo>
                    <a:pt x="345748" y="412008"/>
                  </a:lnTo>
                  <a:lnTo>
                    <a:pt x="441714" y="507837"/>
                  </a:lnTo>
                  <a:lnTo>
                    <a:pt x="457489" y="518431"/>
                  </a:lnTo>
                  <a:lnTo>
                    <a:pt x="475331" y="522109"/>
                  </a:lnTo>
                  <a:lnTo>
                    <a:pt x="493094" y="518869"/>
                  </a:lnTo>
                  <a:lnTo>
                    <a:pt x="508633" y="508707"/>
                  </a:lnTo>
                  <a:lnTo>
                    <a:pt x="518799" y="493184"/>
                  </a:lnTo>
                  <a:lnTo>
                    <a:pt x="522022" y="475414"/>
                  </a:lnTo>
                  <a:lnTo>
                    <a:pt x="518288" y="457550"/>
                  </a:lnTo>
                  <a:lnTo>
                    <a:pt x="507586" y="441745"/>
                  </a:lnTo>
                  <a:lnTo>
                    <a:pt x="476472" y="410573"/>
                  </a:lnTo>
                  <a:close/>
                </a:path>
                <a:path w="565784" h="565785">
                  <a:moveTo>
                    <a:pt x="461194" y="170193"/>
                  </a:moveTo>
                  <a:lnTo>
                    <a:pt x="280755" y="170193"/>
                  </a:lnTo>
                  <a:lnTo>
                    <a:pt x="293475" y="172765"/>
                  </a:lnTo>
                  <a:lnTo>
                    <a:pt x="303878" y="179914"/>
                  </a:lnTo>
                  <a:lnTo>
                    <a:pt x="310902" y="190568"/>
                  </a:lnTo>
                  <a:lnTo>
                    <a:pt x="313477" y="203606"/>
                  </a:lnTo>
                  <a:lnTo>
                    <a:pt x="313477" y="353141"/>
                  </a:lnTo>
                  <a:lnTo>
                    <a:pt x="310943" y="366264"/>
                  </a:lnTo>
                  <a:lnTo>
                    <a:pt x="303910" y="376998"/>
                  </a:lnTo>
                  <a:lnTo>
                    <a:pt x="293477" y="384254"/>
                  </a:lnTo>
                  <a:lnTo>
                    <a:pt x="280755" y="386941"/>
                  </a:lnTo>
                  <a:lnTo>
                    <a:pt x="452883" y="386941"/>
                  </a:lnTo>
                  <a:lnTo>
                    <a:pt x="411861" y="345842"/>
                  </a:lnTo>
                  <a:lnTo>
                    <a:pt x="410395" y="338775"/>
                  </a:lnTo>
                  <a:lnTo>
                    <a:pt x="413169" y="332618"/>
                  </a:lnTo>
                  <a:lnTo>
                    <a:pt x="415474" y="326545"/>
                  </a:lnTo>
                  <a:lnTo>
                    <a:pt x="421495" y="322576"/>
                  </a:lnTo>
                  <a:lnTo>
                    <a:pt x="524497" y="322524"/>
                  </a:lnTo>
                  <a:lnTo>
                    <a:pt x="532709" y="321742"/>
                  </a:lnTo>
                  <a:lnTo>
                    <a:pt x="562389" y="297655"/>
                  </a:lnTo>
                  <a:lnTo>
                    <a:pt x="565427" y="282839"/>
                  </a:lnTo>
                  <a:lnTo>
                    <a:pt x="564656" y="275105"/>
                  </a:lnTo>
                  <a:lnTo>
                    <a:pt x="532732" y="243818"/>
                  </a:lnTo>
                  <a:lnTo>
                    <a:pt x="526200" y="243196"/>
                  </a:lnTo>
                  <a:lnTo>
                    <a:pt x="524989" y="243196"/>
                  </a:lnTo>
                  <a:lnTo>
                    <a:pt x="521889" y="243039"/>
                  </a:lnTo>
                  <a:lnTo>
                    <a:pt x="423777" y="243039"/>
                  </a:lnTo>
                  <a:lnTo>
                    <a:pt x="419578" y="241165"/>
                  </a:lnTo>
                  <a:lnTo>
                    <a:pt x="416626" y="238066"/>
                  </a:lnTo>
                  <a:lnTo>
                    <a:pt x="415118" y="236662"/>
                  </a:lnTo>
                  <a:lnTo>
                    <a:pt x="413861" y="234767"/>
                  </a:lnTo>
                  <a:lnTo>
                    <a:pt x="413126" y="232663"/>
                  </a:lnTo>
                  <a:lnTo>
                    <a:pt x="410395" y="226621"/>
                  </a:lnTo>
                  <a:lnTo>
                    <a:pt x="411914" y="219490"/>
                  </a:lnTo>
                  <a:lnTo>
                    <a:pt x="461194" y="170193"/>
                  </a:lnTo>
                  <a:close/>
                </a:path>
                <a:path w="565784" h="565785">
                  <a:moveTo>
                    <a:pt x="89914" y="43417"/>
                  </a:moveTo>
                  <a:lnTo>
                    <a:pt x="72157" y="46653"/>
                  </a:lnTo>
                  <a:lnTo>
                    <a:pt x="56595" y="56888"/>
                  </a:lnTo>
                  <a:lnTo>
                    <a:pt x="46476" y="72300"/>
                  </a:lnTo>
                  <a:lnTo>
                    <a:pt x="43302" y="90031"/>
                  </a:lnTo>
                  <a:lnTo>
                    <a:pt x="47015" y="107915"/>
                  </a:lnTo>
                  <a:lnTo>
                    <a:pt x="57558" y="123786"/>
                  </a:lnTo>
                  <a:lnTo>
                    <a:pt x="148560" y="214778"/>
                  </a:lnTo>
                  <a:lnTo>
                    <a:pt x="153524" y="219490"/>
                  </a:lnTo>
                  <a:lnTo>
                    <a:pt x="154916" y="226621"/>
                  </a:lnTo>
                  <a:lnTo>
                    <a:pt x="152277" y="232715"/>
                  </a:lnTo>
                  <a:lnTo>
                    <a:pt x="149702" y="239050"/>
                  </a:lnTo>
                  <a:lnTo>
                    <a:pt x="143765" y="243039"/>
                  </a:lnTo>
                  <a:lnTo>
                    <a:pt x="40658" y="243092"/>
                  </a:lnTo>
                  <a:lnTo>
                    <a:pt x="6495" y="261049"/>
                  </a:lnTo>
                  <a:lnTo>
                    <a:pt x="0" y="282839"/>
                  </a:lnTo>
                  <a:lnTo>
                    <a:pt x="3142" y="298269"/>
                  </a:lnTo>
                  <a:lnTo>
                    <a:pt x="11839" y="310891"/>
                  </a:lnTo>
                  <a:lnTo>
                    <a:pt x="24781" y="319421"/>
                  </a:lnTo>
                  <a:lnTo>
                    <a:pt x="40658" y="322576"/>
                  </a:lnTo>
                  <a:lnTo>
                    <a:pt x="137095" y="322576"/>
                  </a:lnTo>
                  <a:lnTo>
                    <a:pt x="247699" y="322524"/>
                  </a:lnTo>
                  <a:lnTo>
                    <a:pt x="247699" y="203606"/>
                  </a:lnTo>
                  <a:lnTo>
                    <a:pt x="250290" y="190556"/>
                  </a:lnTo>
                  <a:lnTo>
                    <a:pt x="257344" y="179946"/>
                  </a:lnTo>
                  <a:lnTo>
                    <a:pt x="267847" y="172800"/>
                  </a:lnTo>
                  <a:lnTo>
                    <a:pt x="280755" y="170193"/>
                  </a:lnTo>
                  <a:lnTo>
                    <a:pt x="461194" y="170193"/>
                  </a:lnTo>
                  <a:lnTo>
                    <a:pt x="476362" y="155021"/>
                  </a:lnTo>
                  <a:lnTo>
                    <a:pt x="338659" y="155021"/>
                  </a:lnTo>
                  <a:lnTo>
                    <a:pt x="226548" y="154969"/>
                  </a:lnTo>
                  <a:lnTo>
                    <a:pt x="219406" y="153586"/>
                  </a:lnTo>
                  <a:lnTo>
                    <a:pt x="214715" y="148644"/>
                  </a:lnTo>
                  <a:lnTo>
                    <a:pt x="123525" y="57652"/>
                  </a:lnTo>
                  <a:lnTo>
                    <a:pt x="107744" y="47108"/>
                  </a:lnTo>
                  <a:lnTo>
                    <a:pt x="89914" y="43417"/>
                  </a:lnTo>
                  <a:close/>
                </a:path>
                <a:path w="565784" h="565785">
                  <a:moveTo>
                    <a:pt x="524549" y="243039"/>
                  </a:moveTo>
                  <a:lnTo>
                    <a:pt x="524968" y="243144"/>
                  </a:lnTo>
                  <a:lnTo>
                    <a:pt x="526200" y="243196"/>
                  </a:lnTo>
                  <a:lnTo>
                    <a:pt x="524549" y="243039"/>
                  </a:lnTo>
                  <a:close/>
                </a:path>
                <a:path w="565784" h="565785">
                  <a:moveTo>
                    <a:pt x="475303" y="43369"/>
                  </a:moveTo>
                  <a:lnTo>
                    <a:pt x="457438" y="47108"/>
                  </a:lnTo>
                  <a:lnTo>
                    <a:pt x="441714" y="57684"/>
                  </a:lnTo>
                  <a:lnTo>
                    <a:pt x="350439" y="148644"/>
                  </a:lnTo>
                  <a:lnTo>
                    <a:pt x="345748" y="153586"/>
                  </a:lnTo>
                  <a:lnTo>
                    <a:pt x="338659" y="155021"/>
                  </a:lnTo>
                  <a:lnTo>
                    <a:pt x="476362" y="155021"/>
                  </a:lnTo>
                  <a:lnTo>
                    <a:pt x="507586" y="123786"/>
                  </a:lnTo>
                  <a:lnTo>
                    <a:pt x="518310" y="107911"/>
                  </a:lnTo>
                  <a:lnTo>
                    <a:pt x="522041" y="89998"/>
                  </a:lnTo>
                  <a:lnTo>
                    <a:pt x="518806" y="72190"/>
                  </a:lnTo>
                  <a:lnTo>
                    <a:pt x="508633" y="56626"/>
                  </a:lnTo>
                  <a:lnTo>
                    <a:pt x="493084" y="46536"/>
                  </a:lnTo>
                  <a:lnTo>
                    <a:pt x="475303" y="43369"/>
                  </a:lnTo>
                  <a:close/>
                </a:path>
                <a:path w="565784" h="565785">
                  <a:moveTo>
                    <a:pt x="282724" y="0"/>
                  </a:moveTo>
                  <a:lnTo>
                    <a:pt x="267197" y="3220"/>
                  </a:lnTo>
                  <a:lnTo>
                    <a:pt x="254578" y="11981"/>
                  </a:lnTo>
                  <a:lnTo>
                    <a:pt x="246098" y="25002"/>
                  </a:lnTo>
                  <a:lnTo>
                    <a:pt x="242987" y="41003"/>
                  </a:lnTo>
                  <a:lnTo>
                    <a:pt x="242987" y="143828"/>
                  </a:lnTo>
                  <a:lnTo>
                    <a:pt x="238977" y="149775"/>
                  </a:lnTo>
                  <a:lnTo>
                    <a:pt x="226548" y="154969"/>
                  </a:lnTo>
                  <a:lnTo>
                    <a:pt x="338537" y="154969"/>
                  </a:lnTo>
                  <a:lnTo>
                    <a:pt x="326429" y="149775"/>
                  </a:lnTo>
                  <a:lnTo>
                    <a:pt x="322492" y="143828"/>
                  </a:lnTo>
                  <a:lnTo>
                    <a:pt x="322490" y="41003"/>
                  </a:lnTo>
                  <a:lnTo>
                    <a:pt x="304338" y="6573"/>
                  </a:lnTo>
                  <a:lnTo>
                    <a:pt x="290316" y="752"/>
                  </a:lnTo>
                  <a:lnTo>
                    <a:pt x="282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25653" y="2028832"/>
              <a:ext cx="148393" cy="1484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09922" y="1890624"/>
              <a:ext cx="228600" cy="425450"/>
            </a:xfrm>
            <a:custGeom>
              <a:avLst/>
              <a:gdLst/>
              <a:ahLst/>
              <a:cxnLst/>
              <a:rect l="l" t="t" r="r" b="b"/>
              <a:pathLst>
                <a:path w="228600" h="425450">
                  <a:moveTo>
                    <a:pt x="0" y="297383"/>
                  </a:moveTo>
                  <a:lnTo>
                    <a:pt x="27976" y="257631"/>
                  </a:lnTo>
                  <a:lnTo>
                    <a:pt x="37302" y="212413"/>
                  </a:lnTo>
                  <a:lnTo>
                    <a:pt x="27976" y="167198"/>
                  </a:lnTo>
                  <a:lnTo>
                    <a:pt x="0" y="127451"/>
                  </a:lnTo>
                </a:path>
                <a:path w="228600" h="425450">
                  <a:moveTo>
                    <a:pt x="67547" y="361109"/>
                  </a:moveTo>
                  <a:lnTo>
                    <a:pt x="99523" y="323087"/>
                  </a:lnTo>
                  <a:lnTo>
                    <a:pt x="120840" y="280604"/>
                  </a:lnTo>
                  <a:lnTo>
                    <a:pt x="131498" y="235444"/>
                  </a:lnTo>
                  <a:lnTo>
                    <a:pt x="131498" y="189391"/>
                  </a:lnTo>
                  <a:lnTo>
                    <a:pt x="120840" y="144230"/>
                  </a:lnTo>
                  <a:lnTo>
                    <a:pt x="99523" y="101747"/>
                  </a:lnTo>
                  <a:lnTo>
                    <a:pt x="67547" y="63725"/>
                  </a:lnTo>
                </a:path>
                <a:path w="228600" h="425450">
                  <a:moveTo>
                    <a:pt x="135095" y="424835"/>
                  </a:moveTo>
                  <a:lnTo>
                    <a:pt x="168673" y="387599"/>
                  </a:lnTo>
                  <a:lnTo>
                    <a:pt x="194789" y="346865"/>
                  </a:lnTo>
                  <a:lnTo>
                    <a:pt x="213443" y="303507"/>
                  </a:lnTo>
                  <a:lnTo>
                    <a:pt x="224636" y="258399"/>
                  </a:lnTo>
                  <a:lnTo>
                    <a:pt x="228367" y="212417"/>
                  </a:lnTo>
                  <a:lnTo>
                    <a:pt x="224636" y="166435"/>
                  </a:lnTo>
                  <a:lnTo>
                    <a:pt x="213443" y="121327"/>
                  </a:lnTo>
                  <a:lnTo>
                    <a:pt x="194789" y="77969"/>
                  </a:lnTo>
                  <a:lnTo>
                    <a:pt x="168673" y="37235"/>
                  </a:lnTo>
                  <a:lnTo>
                    <a:pt x="135095" y="0"/>
                  </a:lnTo>
                </a:path>
              </a:pathLst>
            </a:custGeom>
            <a:ln w="17549">
              <a:solidFill>
                <a:srgbClr val="E205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51028" y="1948494"/>
              <a:ext cx="240029" cy="309245"/>
            </a:xfrm>
            <a:custGeom>
              <a:avLst/>
              <a:gdLst/>
              <a:ahLst/>
              <a:cxnLst/>
              <a:rect l="l" t="t" r="r" b="b"/>
              <a:pathLst>
                <a:path w="240030" h="309244">
                  <a:moveTo>
                    <a:pt x="0" y="0"/>
                  </a:moveTo>
                  <a:lnTo>
                    <a:pt x="0" y="309090"/>
                  </a:lnTo>
                  <a:lnTo>
                    <a:pt x="239584" y="154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65893" y="1959323"/>
              <a:ext cx="504190" cy="281940"/>
            </a:xfrm>
            <a:custGeom>
              <a:avLst/>
              <a:gdLst/>
              <a:ahLst/>
              <a:cxnLst/>
              <a:rect l="l" t="t" r="r" b="b"/>
              <a:pathLst>
                <a:path w="504190" h="281939">
                  <a:moveTo>
                    <a:pt x="173736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107950"/>
                  </a:lnTo>
                  <a:lnTo>
                    <a:pt x="0" y="168910"/>
                  </a:lnTo>
                  <a:lnTo>
                    <a:pt x="0" y="220980"/>
                  </a:lnTo>
                  <a:lnTo>
                    <a:pt x="0" y="281940"/>
                  </a:lnTo>
                  <a:lnTo>
                    <a:pt x="173736" y="281940"/>
                  </a:lnTo>
                  <a:lnTo>
                    <a:pt x="173736" y="220980"/>
                  </a:lnTo>
                  <a:lnTo>
                    <a:pt x="71577" y="220980"/>
                  </a:lnTo>
                  <a:lnTo>
                    <a:pt x="71577" y="168910"/>
                  </a:lnTo>
                  <a:lnTo>
                    <a:pt x="157657" y="168910"/>
                  </a:lnTo>
                  <a:lnTo>
                    <a:pt x="157657" y="107950"/>
                  </a:lnTo>
                  <a:lnTo>
                    <a:pt x="71577" y="107950"/>
                  </a:lnTo>
                  <a:lnTo>
                    <a:pt x="71577" y="60960"/>
                  </a:lnTo>
                  <a:lnTo>
                    <a:pt x="173736" y="60960"/>
                  </a:lnTo>
                  <a:lnTo>
                    <a:pt x="173736" y="0"/>
                  </a:lnTo>
                  <a:close/>
                </a:path>
                <a:path w="504190" h="281939">
                  <a:moveTo>
                    <a:pt x="503923" y="0"/>
                  </a:moveTo>
                  <a:lnTo>
                    <a:pt x="432320" y="0"/>
                  </a:lnTo>
                  <a:lnTo>
                    <a:pt x="432320" y="173748"/>
                  </a:lnTo>
                  <a:lnTo>
                    <a:pt x="331368" y="0"/>
                  </a:lnTo>
                  <a:lnTo>
                    <a:pt x="240474" y="0"/>
                  </a:lnTo>
                  <a:lnTo>
                    <a:pt x="240474" y="281533"/>
                  </a:lnTo>
                  <a:lnTo>
                    <a:pt x="312064" y="281533"/>
                  </a:lnTo>
                  <a:lnTo>
                    <a:pt x="312064" y="107784"/>
                  </a:lnTo>
                  <a:lnTo>
                    <a:pt x="413016" y="281533"/>
                  </a:lnTo>
                  <a:lnTo>
                    <a:pt x="503923" y="281533"/>
                  </a:lnTo>
                  <a:lnTo>
                    <a:pt x="503923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349220" y="1959312"/>
              <a:ext cx="71755" cy="281940"/>
            </a:xfrm>
            <a:custGeom>
              <a:avLst/>
              <a:gdLst/>
              <a:ahLst/>
              <a:cxnLst/>
              <a:rect l="l" t="t" r="r" b="b"/>
              <a:pathLst>
                <a:path w="71755" h="281939">
                  <a:moveTo>
                    <a:pt x="71589" y="0"/>
                  </a:moveTo>
                  <a:lnTo>
                    <a:pt x="0" y="0"/>
                  </a:lnTo>
                  <a:lnTo>
                    <a:pt x="0" y="281541"/>
                  </a:lnTo>
                  <a:lnTo>
                    <a:pt x="71589" y="281541"/>
                  </a:lnTo>
                  <a:lnTo>
                    <a:pt x="71589" y="0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465893" y="1463680"/>
              <a:ext cx="2126615" cy="785495"/>
            </a:xfrm>
            <a:custGeom>
              <a:avLst/>
              <a:gdLst/>
              <a:ahLst/>
              <a:cxnLst/>
              <a:rect l="l" t="t" r="r" b="b"/>
              <a:pathLst>
                <a:path w="2126615" h="785494">
                  <a:moveTo>
                    <a:pt x="173736" y="225221"/>
                  </a:moveTo>
                  <a:lnTo>
                    <a:pt x="71577" y="225221"/>
                  </a:lnTo>
                  <a:lnTo>
                    <a:pt x="71577" y="8051"/>
                  </a:lnTo>
                  <a:lnTo>
                    <a:pt x="0" y="8051"/>
                  </a:lnTo>
                  <a:lnTo>
                    <a:pt x="0" y="225221"/>
                  </a:lnTo>
                  <a:lnTo>
                    <a:pt x="0" y="289991"/>
                  </a:lnTo>
                  <a:lnTo>
                    <a:pt x="173736" y="289991"/>
                  </a:lnTo>
                  <a:lnTo>
                    <a:pt x="173736" y="225221"/>
                  </a:lnTo>
                  <a:close/>
                </a:path>
                <a:path w="2126615" h="785494">
                  <a:moveTo>
                    <a:pt x="398119" y="8051"/>
                  </a:moveTo>
                  <a:lnTo>
                    <a:pt x="224383" y="8051"/>
                  </a:lnTo>
                  <a:lnTo>
                    <a:pt x="224383" y="69011"/>
                  </a:lnTo>
                  <a:lnTo>
                    <a:pt x="224383" y="116001"/>
                  </a:lnTo>
                  <a:lnTo>
                    <a:pt x="224383" y="176961"/>
                  </a:lnTo>
                  <a:lnTo>
                    <a:pt x="224383" y="229031"/>
                  </a:lnTo>
                  <a:lnTo>
                    <a:pt x="224383" y="289991"/>
                  </a:lnTo>
                  <a:lnTo>
                    <a:pt x="398119" y="289991"/>
                  </a:lnTo>
                  <a:lnTo>
                    <a:pt x="398119" y="229031"/>
                  </a:lnTo>
                  <a:lnTo>
                    <a:pt x="295960" y="229031"/>
                  </a:lnTo>
                  <a:lnTo>
                    <a:pt x="295960" y="176961"/>
                  </a:lnTo>
                  <a:lnTo>
                    <a:pt x="382041" y="176961"/>
                  </a:lnTo>
                  <a:lnTo>
                    <a:pt x="382041" y="116001"/>
                  </a:lnTo>
                  <a:lnTo>
                    <a:pt x="295960" y="116001"/>
                  </a:lnTo>
                  <a:lnTo>
                    <a:pt x="295960" y="69011"/>
                  </a:lnTo>
                  <a:lnTo>
                    <a:pt x="398119" y="69011"/>
                  </a:lnTo>
                  <a:lnTo>
                    <a:pt x="398119" y="8051"/>
                  </a:lnTo>
                  <a:close/>
                </a:path>
                <a:path w="2126615" h="785494">
                  <a:moveTo>
                    <a:pt x="648665" y="48272"/>
                  </a:moveTo>
                  <a:lnTo>
                    <a:pt x="627443" y="28511"/>
                  </a:lnTo>
                  <a:lnTo>
                    <a:pt x="602907" y="13284"/>
                  </a:lnTo>
                  <a:lnTo>
                    <a:pt x="574890" y="3479"/>
                  </a:lnTo>
                  <a:lnTo>
                    <a:pt x="543267" y="0"/>
                  </a:lnTo>
                  <a:lnTo>
                    <a:pt x="504101" y="6832"/>
                  </a:lnTo>
                  <a:lnTo>
                    <a:pt x="473595" y="25400"/>
                  </a:lnTo>
                  <a:lnTo>
                    <a:pt x="453796" y="52781"/>
                  </a:lnTo>
                  <a:lnTo>
                    <a:pt x="446747" y="86080"/>
                  </a:lnTo>
                  <a:lnTo>
                    <a:pt x="459803" y="132067"/>
                  </a:lnTo>
                  <a:lnTo>
                    <a:pt x="490918" y="159550"/>
                  </a:lnTo>
                  <a:lnTo>
                    <a:pt x="528066" y="176593"/>
                  </a:lnTo>
                  <a:lnTo>
                    <a:pt x="559181" y="191249"/>
                  </a:lnTo>
                  <a:lnTo>
                    <a:pt x="572236" y="211556"/>
                  </a:lnTo>
                  <a:lnTo>
                    <a:pt x="570407" y="221996"/>
                  </a:lnTo>
                  <a:lnTo>
                    <a:pt x="565150" y="229260"/>
                  </a:lnTo>
                  <a:lnTo>
                    <a:pt x="556793" y="233502"/>
                  </a:lnTo>
                  <a:lnTo>
                    <a:pt x="545693" y="234886"/>
                  </a:lnTo>
                  <a:lnTo>
                    <a:pt x="530148" y="232575"/>
                  </a:lnTo>
                  <a:lnTo>
                    <a:pt x="514832" y="225996"/>
                  </a:lnTo>
                  <a:lnTo>
                    <a:pt x="500557" y="215722"/>
                  </a:lnTo>
                  <a:lnTo>
                    <a:pt x="488175" y="202311"/>
                  </a:lnTo>
                  <a:lnTo>
                    <a:pt x="436295" y="250164"/>
                  </a:lnTo>
                  <a:lnTo>
                    <a:pt x="457073" y="269976"/>
                  </a:lnTo>
                  <a:lnTo>
                    <a:pt x="481596" y="284911"/>
                  </a:lnTo>
                  <a:lnTo>
                    <a:pt x="511009" y="294347"/>
                  </a:lnTo>
                  <a:lnTo>
                    <a:pt x="546506" y="297624"/>
                  </a:lnTo>
                  <a:lnTo>
                    <a:pt x="584111" y="291719"/>
                  </a:lnTo>
                  <a:lnTo>
                    <a:pt x="615175" y="274497"/>
                  </a:lnTo>
                  <a:lnTo>
                    <a:pt x="636422" y="246722"/>
                  </a:lnTo>
                  <a:lnTo>
                    <a:pt x="644639" y="209143"/>
                  </a:lnTo>
                  <a:lnTo>
                    <a:pt x="631583" y="162191"/>
                  </a:lnTo>
                  <a:lnTo>
                    <a:pt x="600468" y="134175"/>
                  </a:lnTo>
                  <a:lnTo>
                    <a:pt x="532193" y="102603"/>
                  </a:lnTo>
                  <a:lnTo>
                    <a:pt x="519150" y="82867"/>
                  </a:lnTo>
                  <a:lnTo>
                    <a:pt x="520941" y="74739"/>
                  </a:lnTo>
                  <a:lnTo>
                    <a:pt x="525983" y="68224"/>
                  </a:lnTo>
                  <a:lnTo>
                    <a:pt x="533742" y="63906"/>
                  </a:lnTo>
                  <a:lnTo>
                    <a:pt x="543687" y="62344"/>
                  </a:lnTo>
                  <a:lnTo>
                    <a:pt x="557631" y="64846"/>
                  </a:lnTo>
                  <a:lnTo>
                    <a:pt x="571131" y="71793"/>
                  </a:lnTo>
                  <a:lnTo>
                    <a:pt x="584174" y="82372"/>
                  </a:lnTo>
                  <a:lnTo>
                    <a:pt x="596773" y="95732"/>
                  </a:lnTo>
                  <a:lnTo>
                    <a:pt x="648665" y="48272"/>
                  </a:lnTo>
                  <a:close/>
                </a:path>
                <a:path w="2126615" h="785494">
                  <a:moveTo>
                    <a:pt x="913130" y="6642"/>
                  </a:moveTo>
                  <a:lnTo>
                    <a:pt x="840714" y="6642"/>
                  </a:lnTo>
                  <a:lnTo>
                    <a:pt x="840714" y="289585"/>
                  </a:lnTo>
                  <a:lnTo>
                    <a:pt x="913130" y="289585"/>
                  </a:lnTo>
                  <a:lnTo>
                    <a:pt x="913130" y="6642"/>
                  </a:lnTo>
                  <a:close/>
                </a:path>
                <a:path w="2126615" h="785494">
                  <a:moveTo>
                    <a:pt x="1156754" y="6642"/>
                  </a:moveTo>
                  <a:lnTo>
                    <a:pt x="1084326" y="6642"/>
                  </a:lnTo>
                  <a:lnTo>
                    <a:pt x="1084326" y="289585"/>
                  </a:lnTo>
                  <a:lnTo>
                    <a:pt x="1156754" y="289585"/>
                  </a:lnTo>
                  <a:lnTo>
                    <a:pt x="1156754" y="6642"/>
                  </a:lnTo>
                  <a:close/>
                </a:path>
                <a:path w="2126615" h="785494">
                  <a:moveTo>
                    <a:pt x="1297305" y="777176"/>
                  </a:moveTo>
                  <a:lnTo>
                    <a:pt x="1220406" y="670598"/>
                  </a:lnTo>
                  <a:lnTo>
                    <a:pt x="1210830" y="657339"/>
                  </a:lnTo>
                  <a:lnTo>
                    <a:pt x="1229321" y="644461"/>
                  </a:lnTo>
                  <a:lnTo>
                    <a:pt x="1242961" y="627710"/>
                  </a:lnTo>
                  <a:lnTo>
                    <a:pt x="1250315" y="609854"/>
                  </a:lnTo>
                  <a:lnTo>
                    <a:pt x="1251381" y="607263"/>
                  </a:lnTo>
                  <a:lnTo>
                    <a:pt x="1254264" y="583311"/>
                  </a:lnTo>
                  <a:lnTo>
                    <a:pt x="1248879" y="556361"/>
                  </a:lnTo>
                  <a:lnTo>
                    <a:pt x="1246886" y="546366"/>
                  </a:lnTo>
                  <a:lnTo>
                    <a:pt x="1225702" y="518820"/>
                  </a:lnTo>
                  <a:lnTo>
                    <a:pt x="1192161" y="501599"/>
                  </a:lnTo>
                  <a:lnTo>
                    <a:pt x="1180668" y="500062"/>
                  </a:lnTo>
                  <a:lnTo>
                    <a:pt x="1180668" y="582523"/>
                  </a:lnTo>
                  <a:lnTo>
                    <a:pt x="1178750" y="594093"/>
                  </a:lnTo>
                  <a:lnTo>
                    <a:pt x="1173175" y="602678"/>
                  </a:lnTo>
                  <a:lnTo>
                    <a:pt x="1164209" y="608025"/>
                  </a:lnTo>
                  <a:lnTo>
                    <a:pt x="1152093" y="609854"/>
                  </a:lnTo>
                  <a:lnTo>
                    <a:pt x="1124762" y="609854"/>
                  </a:lnTo>
                  <a:lnTo>
                    <a:pt x="1124762" y="556361"/>
                  </a:lnTo>
                  <a:lnTo>
                    <a:pt x="1152093" y="556361"/>
                  </a:lnTo>
                  <a:lnTo>
                    <a:pt x="1164209" y="558190"/>
                  </a:lnTo>
                  <a:lnTo>
                    <a:pt x="1173175" y="563410"/>
                  </a:lnTo>
                  <a:lnTo>
                    <a:pt x="1178750" y="571639"/>
                  </a:lnTo>
                  <a:lnTo>
                    <a:pt x="1180668" y="582523"/>
                  </a:lnTo>
                  <a:lnTo>
                    <a:pt x="1180668" y="500062"/>
                  </a:lnTo>
                  <a:lnTo>
                    <a:pt x="1147686" y="495642"/>
                  </a:lnTo>
                  <a:lnTo>
                    <a:pt x="1053172" y="495642"/>
                  </a:lnTo>
                  <a:lnTo>
                    <a:pt x="1053172" y="777176"/>
                  </a:lnTo>
                  <a:lnTo>
                    <a:pt x="1124762" y="777176"/>
                  </a:lnTo>
                  <a:lnTo>
                    <a:pt x="1124762" y="670598"/>
                  </a:lnTo>
                  <a:lnTo>
                    <a:pt x="1141653" y="670598"/>
                  </a:lnTo>
                  <a:lnTo>
                    <a:pt x="1211630" y="777176"/>
                  </a:lnTo>
                  <a:lnTo>
                    <a:pt x="1297305" y="777176"/>
                  </a:lnTo>
                  <a:close/>
                </a:path>
                <a:path w="2126615" h="785494">
                  <a:moveTo>
                    <a:pt x="1519288" y="495642"/>
                  </a:moveTo>
                  <a:lnTo>
                    <a:pt x="1345552" y="495642"/>
                  </a:lnTo>
                  <a:lnTo>
                    <a:pt x="1345552" y="556602"/>
                  </a:lnTo>
                  <a:lnTo>
                    <a:pt x="1345552" y="603592"/>
                  </a:lnTo>
                  <a:lnTo>
                    <a:pt x="1345552" y="664552"/>
                  </a:lnTo>
                  <a:lnTo>
                    <a:pt x="1345552" y="716622"/>
                  </a:lnTo>
                  <a:lnTo>
                    <a:pt x="1345552" y="777582"/>
                  </a:lnTo>
                  <a:lnTo>
                    <a:pt x="1519288" y="777582"/>
                  </a:lnTo>
                  <a:lnTo>
                    <a:pt x="1519288" y="716622"/>
                  </a:lnTo>
                  <a:lnTo>
                    <a:pt x="1417129" y="716622"/>
                  </a:lnTo>
                  <a:lnTo>
                    <a:pt x="1417129" y="664552"/>
                  </a:lnTo>
                  <a:lnTo>
                    <a:pt x="1503210" y="664552"/>
                  </a:lnTo>
                  <a:lnTo>
                    <a:pt x="1503210" y="603592"/>
                  </a:lnTo>
                  <a:lnTo>
                    <a:pt x="1417129" y="603592"/>
                  </a:lnTo>
                  <a:lnTo>
                    <a:pt x="1417129" y="556602"/>
                  </a:lnTo>
                  <a:lnTo>
                    <a:pt x="1519288" y="556602"/>
                  </a:lnTo>
                  <a:lnTo>
                    <a:pt x="1519288" y="495642"/>
                  </a:lnTo>
                  <a:close/>
                </a:path>
                <a:path w="2126615" h="785494">
                  <a:moveTo>
                    <a:pt x="1686026" y="7340"/>
                  </a:moveTo>
                  <a:lnTo>
                    <a:pt x="1450327" y="7340"/>
                  </a:lnTo>
                  <a:lnTo>
                    <a:pt x="1450327" y="72110"/>
                  </a:lnTo>
                  <a:lnTo>
                    <a:pt x="1532394" y="72110"/>
                  </a:lnTo>
                  <a:lnTo>
                    <a:pt x="1532394" y="289280"/>
                  </a:lnTo>
                  <a:lnTo>
                    <a:pt x="1603971" y="289280"/>
                  </a:lnTo>
                  <a:lnTo>
                    <a:pt x="1603971" y="72110"/>
                  </a:lnTo>
                  <a:lnTo>
                    <a:pt x="1686026" y="72110"/>
                  </a:lnTo>
                  <a:lnTo>
                    <a:pt x="1686026" y="7340"/>
                  </a:lnTo>
                  <a:close/>
                </a:path>
                <a:path w="2126615" h="785494">
                  <a:moveTo>
                    <a:pt x="1854657" y="544296"/>
                  </a:moveTo>
                  <a:lnTo>
                    <a:pt x="1832203" y="521017"/>
                  </a:lnTo>
                  <a:lnTo>
                    <a:pt x="1804428" y="503123"/>
                  </a:lnTo>
                  <a:lnTo>
                    <a:pt x="1771904" y="491642"/>
                  </a:lnTo>
                  <a:lnTo>
                    <a:pt x="1735201" y="487591"/>
                  </a:lnTo>
                  <a:lnTo>
                    <a:pt x="1685074" y="495338"/>
                  </a:lnTo>
                  <a:lnTo>
                    <a:pt x="1643367" y="516801"/>
                  </a:lnTo>
                  <a:lnTo>
                    <a:pt x="1611630" y="549275"/>
                  </a:lnTo>
                  <a:lnTo>
                    <a:pt x="1591449" y="590042"/>
                  </a:lnTo>
                  <a:lnTo>
                    <a:pt x="1584375" y="636397"/>
                  </a:lnTo>
                  <a:lnTo>
                    <a:pt x="1591449" y="682764"/>
                  </a:lnTo>
                  <a:lnTo>
                    <a:pt x="1611630" y="723531"/>
                  </a:lnTo>
                  <a:lnTo>
                    <a:pt x="1643367" y="756005"/>
                  </a:lnTo>
                  <a:lnTo>
                    <a:pt x="1685074" y="777468"/>
                  </a:lnTo>
                  <a:lnTo>
                    <a:pt x="1735201" y="785228"/>
                  </a:lnTo>
                  <a:lnTo>
                    <a:pt x="1771904" y="781164"/>
                  </a:lnTo>
                  <a:lnTo>
                    <a:pt x="1804428" y="769632"/>
                  </a:lnTo>
                  <a:lnTo>
                    <a:pt x="1832203" y="751624"/>
                  </a:lnTo>
                  <a:lnTo>
                    <a:pt x="1854657" y="728116"/>
                  </a:lnTo>
                  <a:lnTo>
                    <a:pt x="1797939" y="685076"/>
                  </a:lnTo>
                  <a:lnTo>
                    <a:pt x="1786445" y="698360"/>
                  </a:lnTo>
                  <a:lnTo>
                    <a:pt x="1771992" y="708799"/>
                  </a:lnTo>
                  <a:lnTo>
                    <a:pt x="1754847" y="715619"/>
                  </a:lnTo>
                  <a:lnTo>
                    <a:pt x="1735201" y="718058"/>
                  </a:lnTo>
                  <a:lnTo>
                    <a:pt x="1704136" y="711974"/>
                  </a:lnTo>
                  <a:lnTo>
                    <a:pt x="1679702" y="695032"/>
                  </a:lnTo>
                  <a:lnTo>
                    <a:pt x="1663712" y="669188"/>
                  </a:lnTo>
                  <a:lnTo>
                    <a:pt x="1657972" y="636397"/>
                  </a:lnTo>
                  <a:lnTo>
                    <a:pt x="1663712" y="603796"/>
                  </a:lnTo>
                  <a:lnTo>
                    <a:pt x="1679702" y="577938"/>
                  </a:lnTo>
                  <a:lnTo>
                    <a:pt x="1704136" y="560908"/>
                  </a:lnTo>
                  <a:lnTo>
                    <a:pt x="1735201" y="554774"/>
                  </a:lnTo>
                  <a:lnTo>
                    <a:pt x="1755013" y="557212"/>
                  </a:lnTo>
                  <a:lnTo>
                    <a:pt x="1772145" y="564019"/>
                  </a:lnTo>
                  <a:lnTo>
                    <a:pt x="1786496" y="574446"/>
                  </a:lnTo>
                  <a:lnTo>
                    <a:pt x="1797939" y="587743"/>
                  </a:lnTo>
                  <a:lnTo>
                    <a:pt x="1854657" y="544296"/>
                  </a:lnTo>
                  <a:close/>
                </a:path>
                <a:path w="2126615" h="785494">
                  <a:moveTo>
                    <a:pt x="2126284" y="495642"/>
                  </a:moveTo>
                  <a:lnTo>
                    <a:pt x="1890598" y="495642"/>
                  </a:lnTo>
                  <a:lnTo>
                    <a:pt x="1890598" y="560412"/>
                  </a:lnTo>
                  <a:lnTo>
                    <a:pt x="1972652" y="560412"/>
                  </a:lnTo>
                  <a:lnTo>
                    <a:pt x="1972652" y="777582"/>
                  </a:lnTo>
                  <a:lnTo>
                    <a:pt x="2044230" y="777582"/>
                  </a:lnTo>
                  <a:lnTo>
                    <a:pt x="2044230" y="560412"/>
                  </a:lnTo>
                  <a:lnTo>
                    <a:pt x="2126284" y="560412"/>
                  </a:lnTo>
                  <a:lnTo>
                    <a:pt x="2126284" y="495642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202555" y="1471023"/>
              <a:ext cx="71755" cy="281940"/>
            </a:xfrm>
            <a:custGeom>
              <a:avLst/>
              <a:gdLst/>
              <a:ahLst/>
              <a:cxnLst/>
              <a:rect l="l" t="t" r="r" b="b"/>
              <a:pathLst>
                <a:path w="71755" h="281939">
                  <a:moveTo>
                    <a:pt x="71578" y="0"/>
                  </a:moveTo>
                  <a:lnTo>
                    <a:pt x="0" y="0"/>
                  </a:lnTo>
                  <a:lnTo>
                    <a:pt x="0" y="281530"/>
                  </a:lnTo>
                  <a:lnTo>
                    <a:pt x="71578" y="281530"/>
                  </a:lnTo>
                  <a:lnTo>
                    <a:pt x="71578" y="0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423725" y="1462969"/>
              <a:ext cx="630555" cy="297815"/>
            </a:xfrm>
            <a:custGeom>
              <a:avLst/>
              <a:gdLst/>
              <a:ahLst/>
              <a:cxnLst/>
              <a:rect l="l" t="t" r="r" b="b"/>
              <a:pathLst>
                <a:path w="630555" h="297814">
                  <a:moveTo>
                    <a:pt x="86080" y="116001"/>
                  </a:moveTo>
                  <a:lnTo>
                    <a:pt x="0" y="116001"/>
                  </a:lnTo>
                  <a:lnTo>
                    <a:pt x="0" y="176961"/>
                  </a:lnTo>
                  <a:lnTo>
                    <a:pt x="86080" y="176961"/>
                  </a:lnTo>
                  <a:lnTo>
                    <a:pt x="86080" y="116001"/>
                  </a:lnTo>
                  <a:close/>
                </a:path>
                <a:path w="630555" h="297814">
                  <a:moveTo>
                    <a:pt x="102146" y="229031"/>
                  </a:moveTo>
                  <a:lnTo>
                    <a:pt x="0" y="229031"/>
                  </a:lnTo>
                  <a:lnTo>
                    <a:pt x="0" y="289991"/>
                  </a:lnTo>
                  <a:lnTo>
                    <a:pt x="102146" y="289991"/>
                  </a:lnTo>
                  <a:lnTo>
                    <a:pt x="102146" y="229031"/>
                  </a:lnTo>
                  <a:close/>
                </a:path>
                <a:path w="630555" h="297814">
                  <a:moveTo>
                    <a:pt x="102146" y="8051"/>
                  </a:moveTo>
                  <a:lnTo>
                    <a:pt x="0" y="8051"/>
                  </a:lnTo>
                  <a:lnTo>
                    <a:pt x="0" y="69011"/>
                  </a:lnTo>
                  <a:lnTo>
                    <a:pt x="102146" y="69011"/>
                  </a:lnTo>
                  <a:lnTo>
                    <a:pt x="102146" y="8051"/>
                  </a:lnTo>
                  <a:close/>
                </a:path>
                <a:path w="630555" h="297814">
                  <a:moveTo>
                    <a:pt x="412991" y="289585"/>
                  </a:moveTo>
                  <a:lnTo>
                    <a:pt x="336118" y="183007"/>
                  </a:lnTo>
                  <a:lnTo>
                    <a:pt x="326529" y="169735"/>
                  </a:lnTo>
                  <a:lnTo>
                    <a:pt x="345020" y="156870"/>
                  </a:lnTo>
                  <a:lnTo>
                    <a:pt x="358648" y="140119"/>
                  </a:lnTo>
                  <a:lnTo>
                    <a:pt x="366001" y="122275"/>
                  </a:lnTo>
                  <a:lnTo>
                    <a:pt x="367080" y="119672"/>
                  </a:lnTo>
                  <a:lnTo>
                    <a:pt x="364578" y="68783"/>
                  </a:lnTo>
                  <a:lnTo>
                    <a:pt x="341414" y="31229"/>
                  </a:lnTo>
                  <a:lnTo>
                    <a:pt x="296367" y="12471"/>
                  </a:lnTo>
                  <a:lnTo>
                    <a:pt x="296367" y="94932"/>
                  </a:lnTo>
                  <a:lnTo>
                    <a:pt x="294449" y="106502"/>
                  </a:lnTo>
                  <a:lnTo>
                    <a:pt x="288874" y="115087"/>
                  </a:lnTo>
                  <a:lnTo>
                    <a:pt x="279908" y="120434"/>
                  </a:lnTo>
                  <a:lnTo>
                    <a:pt x="267804" y="122275"/>
                  </a:lnTo>
                  <a:lnTo>
                    <a:pt x="240449" y="122275"/>
                  </a:lnTo>
                  <a:lnTo>
                    <a:pt x="240449" y="68783"/>
                  </a:lnTo>
                  <a:lnTo>
                    <a:pt x="267804" y="68783"/>
                  </a:lnTo>
                  <a:lnTo>
                    <a:pt x="279908" y="70599"/>
                  </a:lnTo>
                  <a:lnTo>
                    <a:pt x="288874" y="75819"/>
                  </a:lnTo>
                  <a:lnTo>
                    <a:pt x="294449" y="84048"/>
                  </a:lnTo>
                  <a:lnTo>
                    <a:pt x="296367" y="94932"/>
                  </a:lnTo>
                  <a:lnTo>
                    <a:pt x="296367" y="12471"/>
                  </a:lnTo>
                  <a:lnTo>
                    <a:pt x="263385" y="8051"/>
                  </a:lnTo>
                  <a:lnTo>
                    <a:pt x="168871" y="8051"/>
                  </a:lnTo>
                  <a:lnTo>
                    <a:pt x="168871" y="289585"/>
                  </a:lnTo>
                  <a:lnTo>
                    <a:pt x="240449" y="289585"/>
                  </a:lnTo>
                  <a:lnTo>
                    <a:pt x="240449" y="183007"/>
                  </a:lnTo>
                  <a:lnTo>
                    <a:pt x="257352" y="183007"/>
                  </a:lnTo>
                  <a:lnTo>
                    <a:pt x="327342" y="289585"/>
                  </a:lnTo>
                  <a:lnTo>
                    <a:pt x="412991" y="289585"/>
                  </a:lnTo>
                  <a:close/>
                </a:path>
                <a:path w="630555" h="297814">
                  <a:moveTo>
                    <a:pt x="630148" y="48272"/>
                  </a:moveTo>
                  <a:lnTo>
                    <a:pt x="608926" y="28511"/>
                  </a:lnTo>
                  <a:lnTo>
                    <a:pt x="584390" y="13271"/>
                  </a:lnTo>
                  <a:lnTo>
                    <a:pt x="556387" y="3467"/>
                  </a:lnTo>
                  <a:lnTo>
                    <a:pt x="524776" y="0"/>
                  </a:lnTo>
                  <a:lnTo>
                    <a:pt x="485584" y="6832"/>
                  </a:lnTo>
                  <a:lnTo>
                    <a:pt x="455079" y="25387"/>
                  </a:lnTo>
                  <a:lnTo>
                    <a:pt x="435292" y="52768"/>
                  </a:lnTo>
                  <a:lnTo>
                    <a:pt x="428244" y="86067"/>
                  </a:lnTo>
                  <a:lnTo>
                    <a:pt x="441286" y="132054"/>
                  </a:lnTo>
                  <a:lnTo>
                    <a:pt x="472414" y="159550"/>
                  </a:lnTo>
                  <a:lnTo>
                    <a:pt x="509562" y="176593"/>
                  </a:lnTo>
                  <a:lnTo>
                    <a:pt x="540677" y="191249"/>
                  </a:lnTo>
                  <a:lnTo>
                    <a:pt x="553732" y="211556"/>
                  </a:lnTo>
                  <a:lnTo>
                    <a:pt x="551903" y="221996"/>
                  </a:lnTo>
                  <a:lnTo>
                    <a:pt x="546646" y="229260"/>
                  </a:lnTo>
                  <a:lnTo>
                    <a:pt x="538289" y="233502"/>
                  </a:lnTo>
                  <a:lnTo>
                    <a:pt x="527177" y="234886"/>
                  </a:lnTo>
                  <a:lnTo>
                    <a:pt x="511632" y="232562"/>
                  </a:lnTo>
                  <a:lnTo>
                    <a:pt x="496316" y="225983"/>
                  </a:lnTo>
                  <a:lnTo>
                    <a:pt x="482041" y="215709"/>
                  </a:lnTo>
                  <a:lnTo>
                    <a:pt x="469658" y="202311"/>
                  </a:lnTo>
                  <a:lnTo>
                    <a:pt x="417791" y="250164"/>
                  </a:lnTo>
                  <a:lnTo>
                    <a:pt x="438569" y="269976"/>
                  </a:lnTo>
                  <a:lnTo>
                    <a:pt x="463080" y="284911"/>
                  </a:lnTo>
                  <a:lnTo>
                    <a:pt x="492506" y="294347"/>
                  </a:lnTo>
                  <a:lnTo>
                    <a:pt x="527989" y="297624"/>
                  </a:lnTo>
                  <a:lnTo>
                    <a:pt x="565619" y="291719"/>
                  </a:lnTo>
                  <a:lnTo>
                    <a:pt x="596671" y="274497"/>
                  </a:lnTo>
                  <a:lnTo>
                    <a:pt x="617918" y="246722"/>
                  </a:lnTo>
                  <a:lnTo>
                    <a:pt x="626122" y="209143"/>
                  </a:lnTo>
                  <a:lnTo>
                    <a:pt x="613067" y="162179"/>
                  </a:lnTo>
                  <a:lnTo>
                    <a:pt x="581952" y="134175"/>
                  </a:lnTo>
                  <a:lnTo>
                    <a:pt x="513689" y="102590"/>
                  </a:lnTo>
                  <a:lnTo>
                    <a:pt x="500646" y="82854"/>
                  </a:lnTo>
                  <a:lnTo>
                    <a:pt x="502437" y="74726"/>
                  </a:lnTo>
                  <a:lnTo>
                    <a:pt x="507479" y="68224"/>
                  </a:lnTo>
                  <a:lnTo>
                    <a:pt x="515226" y="63906"/>
                  </a:lnTo>
                  <a:lnTo>
                    <a:pt x="525183" y="62331"/>
                  </a:lnTo>
                  <a:lnTo>
                    <a:pt x="539115" y="64833"/>
                  </a:lnTo>
                  <a:lnTo>
                    <a:pt x="552615" y="71793"/>
                  </a:lnTo>
                  <a:lnTo>
                    <a:pt x="565658" y="82359"/>
                  </a:lnTo>
                  <a:lnTo>
                    <a:pt x="578269" y="95732"/>
                  </a:lnTo>
                  <a:lnTo>
                    <a:pt x="630148" y="48272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306608" y="1469599"/>
              <a:ext cx="1117600" cy="283210"/>
            </a:xfrm>
            <a:custGeom>
              <a:avLst/>
              <a:gdLst/>
              <a:ahLst/>
              <a:cxnLst/>
              <a:rect l="l" t="t" r="r" b="b"/>
              <a:pathLst>
                <a:path w="1117600" h="283210">
                  <a:moveTo>
                    <a:pt x="316052" y="0"/>
                  </a:moveTo>
                  <a:lnTo>
                    <a:pt x="0" y="0"/>
                  </a:lnTo>
                  <a:lnTo>
                    <a:pt x="158038" y="244957"/>
                  </a:lnTo>
                  <a:lnTo>
                    <a:pt x="316052" y="0"/>
                  </a:lnTo>
                  <a:close/>
                </a:path>
                <a:path w="1117600" h="283210">
                  <a:moveTo>
                    <a:pt x="1117117" y="1435"/>
                  </a:moveTo>
                  <a:lnTo>
                    <a:pt x="1045540" y="1435"/>
                  </a:lnTo>
                  <a:lnTo>
                    <a:pt x="1045540" y="282956"/>
                  </a:lnTo>
                  <a:lnTo>
                    <a:pt x="1117117" y="282956"/>
                  </a:lnTo>
                  <a:lnTo>
                    <a:pt x="1117117" y="1435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95469" y="1392553"/>
              <a:ext cx="173990" cy="360045"/>
            </a:xfrm>
            <a:custGeom>
              <a:avLst/>
              <a:gdLst/>
              <a:ahLst/>
              <a:cxnLst/>
              <a:rect l="l" t="t" r="r" b="b"/>
              <a:pathLst>
                <a:path w="173990" h="360044">
                  <a:moveTo>
                    <a:pt x="173753" y="78437"/>
                  </a:moveTo>
                  <a:lnTo>
                    <a:pt x="0" y="78437"/>
                  </a:lnTo>
                  <a:lnTo>
                    <a:pt x="0" y="360009"/>
                  </a:lnTo>
                  <a:lnTo>
                    <a:pt x="173753" y="360009"/>
                  </a:lnTo>
                  <a:lnTo>
                    <a:pt x="173753" y="299268"/>
                  </a:lnTo>
                  <a:lnTo>
                    <a:pt x="71589" y="299268"/>
                  </a:lnTo>
                  <a:lnTo>
                    <a:pt x="71589" y="246976"/>
                  </a:lnTo>
                  <a:lnTo>
                    <a:pt x="157681" y="246976"/>
                  </a:lnTo>
                  <a:lnTo>
                    <a:pt x="157681" y="186235"/>
                  </a:lnTo>
                  <a:lnTo>
                    <a:pt x="71589" y="186235"/>
                  </a:lnTo>
                  <a:lnTo>
                    <a:pt x="71589" y="139168"/>
                  </a:lnTo>
                  <a:lnTo>
                    <a:pt x="173753" y="139168"/>
                  </a:lnTo>
                  <a:lnTo>
                    <a:pt x="173753" y="78437"/>
                  </a:lnTo>
                  <a:close/>
                </a:path>
                <a:path w="173990" h="360044">
                  <a:moveTo>
                    <a:pt x="170560" y="0"/>
                  </a:moveTo>
                  <a:lnTo>
                    <a:pt x="98154" y="0"/>
                  </a:lnTo>
                  <a:lnTo>
                    <a:pt x="52699" y="54312"/>
                  </a:lnTo>
                  <a:lnTo>
                    <a:pt x="117870" y="54312"/>
                  </a:lnTo>
                  <a:lnTo>
                    <a:pt x="17056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122" y="397852"/>
            <a:ext cx="18453855" cy="4507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1487150">
              <a:lnSpc>
                <a:spcPts val="3435"/>
              </a:lnSpc>
              <a:spcBef>
                <a:spcPts val="114"/>
              </a:spcBef>
            </a:pPr>
            <a:r>
              <a:rPr spc="10" dirty="0"/>
              <a:t>LES</a:t>
            </a:r>
            <a:r>
              <a:rPr dirty="0"/>
              <a:t> </a:t>
            </a:r>
            <a:r>
              <a:rPr spc="10" dirty="0"/>
              <a:t>MÉTIERS</a:t>
            </a:r>
            <a:r>
              <a:rPr dirty="0"/>
              <a:t> </a:t>
            </a:r>
            <a:r>
              <a:rPr spc="10" dirty="0"/>
              <a:t>EN</a:t>
            </a:r>
            <a:r>
              <a:rPr spc="-5" dirty="0"/>
              <a:t> </a:t>
            </a:r>
            <a:r>
              <a:rPr spc="5" dirty="0"/>
              <a:t>DIRECT</a:t>
            </a:r>
          </a:p>
        </p:txBody>
      </p:sp>
      <p:sp>
        <p:nvSpPr>
          <p:cNvPr id="9" name="object 9"/>
          <p:cNvSpPr/>
          <p:nvPr/>
        </p:nvSpPr>
        <p:spPr>
          <a:xfrm>
            <a:off x="10188171" y="7706571"/>
            <a:ext cx="0" cy="984885"/>
          </a:xfrm>
          <a:custGeom>
            <a:avLst/>
            <a:gdLst/>
            <a:ahLst/>
            <a:cxnLst/>
            <a:rect l="l" t="t" r="r" b="b"/>
            <a:pathLst>
              <a:path h="984884">
                <a:moveTo>
                  <a:pt x="0" y="0"/>
                </a:moveTo>
                <a:lnTo>
                  <a:pt x="0" y="984263"/>
                </a:lnTo>
              </a:path>
            </a:pathLst>
          </a:custGeom>
          <a:ln w="41883">
            <a:solidFill>
              <a:srgbClr val="FFD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390408" y="397897"/>
            <a:ext cx="2650490" cy="705485"/>
            <a:chOff x="2390408" y="397897"/>
            <a:chExt cx="2650490" cy="705485"/>
          </a:xfrm>
        </p:grpSpPr>
        <p:sp>
          <p:nvSpPr>
            <p:cNvPr id="11" name="object 11"/>
            <p:cNvSpPr/>
            <p:nvPr/>
          </p:nvSpPr>
          <p:spPr>
            <a:xfrm>
              <a:off x="2793992" y="397897"/>
              <a:ext cx="2247265" cy="705485"/>
            </a:xfrm>
            <a:custGeom>
              <a:avLst/>
              <a:gdLst/>
              <a:ahLst/>
              <a:cxnLst/>
              <a:rect l="l" t="t" r="r" b="b"/>
              <a:pathLst>
                <a:path w="2247265" h="705485">
                  <a:moveTo>
                    <a:pt x="2246695" y="0"/>
                  </a:moveTo>
                  <a:lnTo>
                    <a:pt x="124383" y="0"/>
                  </a:lnTo>
                  <a:lnTo>
                    <a:pt x="0" y="705423"/>
                  </a:lnTo>
                  <a:lnTo>
                    <a:pt x="2246695" y="705423"/>
                  </a:lnTo>
                  <a:lnTo>
                    <a:pt x="2246695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96525" y="598662"/>
              <a:ext cx="1148080" cy="306705"/>
            </a:xfrm>
            <a:custGeom>
              <a:avLst/>
              <a:gdLst/>
              <a:ahLst/>
              <a:cxnLst/>
              <a:rect l="l" t="t" r="r" b="b"/>
              <a:pathLst>
                <a:path w="1148079" h="306705">
                  <a:moveTo>
                    <a:pt x="1147619" y="0"/>
                  </a:moveTo>
                  <a:lnTo>
                    <a:pt x="0" y="0"/>
                  </a:lnTo>
                  <a:lnTo>
                    <a:pt x="0" y="306105"/>
                  </a:lnTo>
                  <a:lnTo>
                    <a:pt x="1147619" y="306105"/>
                  </a:lnTo>
                  <a:lnTo>
                    <a:pt x="1147619" y="0"/>
                  </a:lnTo>
                  <a:close/>
                </a:path>
              </a:pathLst>
            </a:custGeom>
            <a:solidFill>
              <a:srgbClr val="0C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61513" y="658970"/>
              <a:ext cx="1017905" cy="247015"/>
            </a:xfrm>
            <a:custGeom>
              <a:avLst/>
              <a:gdLst/>
              <a:ahLst/>
              <a:cxnLst/>
              <a:rect l="l" t="t" r="r" b="b"/>
              <a:pathLst>
                <a:path w="1017904" h="247015">
                  <a:moveTo>
                    <a:pt x="182435" y="94742"/>
                  </a:moveTo>
                  <a:lnTo>
                    <a:pt x="175552" y="56464"/>
                  </a:lnTo>
                  <a:lnTo>
                    <a:pt x="168859" y="45974"/>
                  </a:lnTo>
                  <a:lnTo>
                    <a:pt x="156451" y="26504"/>
                  </a:lnTo>
                  <a:lnTo>
                    <a:pt x="128663" y="7797"/>
                  </a:lnTo>
                  <a:lnTo>
                    <a:pt x="128663" y="94742"/>
                  </a:lnTo>
                  <a:lnTo>
                    <a:pt x="126352" y="112953"/>
                  </a:lnTo>
                  <a:lnTo>
                    <a:pt x="119341" y="128422"/>
                  </a:lnTo>
                  <a:lnTo>
                    <a:pt x="107581" y="139166"/>
                  </a:lnTo>
                  <a:lnTo>
                    <a:pt x="90995" y="143179"/>
                  </a:lnTo>
                  <a:lnTo>
                    <a:pt x="74472" y="139560"/>
                  </a:lnTo>
                  <a:lnTo>
                    <a:pt x="62865" y="129476"/>
                  </a:lnTo>
                  <a:lnTo>
                    <a:pt x="56019" y="114134"/>
                  </a:lnTo>
                  <a:lnTo>
                    <a:pt x="53759" y="94742"/>
                  </a:lnTo>
                  <a:lnTo>
                    <a:pt x="56019" y="75311"/>
                  </a:lnTo>
                  <a:lnTo>
                    <a:pt x="62865" y="59855"/>
                  </a:lnTo>
                  <a:lnTo>
                    <a:pt x="74472" y="49657"/>
                  </a:lnTo>
                  <a:lnTo>
                    <a:pt x="90995" y="45974"/>
                  </a:lnTo>
                  <a:lnTo>
                    <a:pt x="107581" y="49707"/>
                  </a:lnTo>
                  <a:lnTo>
                    <a:pt x="119341" y="59982"/>
                  </a:lnTo>
                  <a:lnTo>
                    <a:pt x="126352" y="75450"/>
                  </a:lnTo>
                  <a:lnTo>
                    <a:pt x="128663" y="94742"/>
                  </a:lnTo>
                  <a:lnTo>
                    <a:pt x="128663" y="7797"/>
                  </a:lnTo>
                  <a:lnTo>
                    <a:pt x="127482" y="6997"/>
                  </a:lnTo>
                  <a:lnTo>
                    <a:pt x="90995" y="12"/>
                  </a:lnTo>
                  <a:lnTo>
                    <a:pt x="54597" y="6997"/>
                  </a:lnTo>
                  <a:lnTo>
                    <a:pt x="25781" y="26504"/>
                  </a:lnTo>
                  <a:lnTo>
                    <a:pt x="6819" y="56464"/>
                  </a:lnTo>
                  <a:lnTo>
                    <a:pt x="0" y="94742"/>
                  </a:lnTo>
                  <a:lnTo>
                    <a:pt x="6819" y="132969"/>
                  </a:lnTo>
                  <a:lnTo>
                    <a:pt x="25781" y="162814"/>
                  </a:lnTo>
                  <a:lnTo>
                    <a:pt x="54597" y="182206"/>
                  </a:lnTo>
                  <a:lnTo>
                    <a:pt x="90995" y="189128"/>
                  </a:lnTo>
                  <a:lnTo>
                    <a:pt x="127482" y="182206"/>
                  </a:lnTo>
                  <a:lnTo>
                    <a:pt x="156451" y="162814"/>
                  </a:lnTo>
                  <a:lnTo>
                    <a:pt x="169011" y="143179"/>
                  </a:lnTo>
                  <a:lnTo>
                    <a:pt x="175552" y="132969"/>
                  </a:lnTo>
                  <a:lnTo>
                    <a:pt x="182435" y="94742"/>
                  </a:lnTo>
                  <a:close/>
                </a:path>
                <a:path w="1017904" h="247015">
                  <a:moveTo>
                    <a:pt x="375170" y="83032"/>
                  </a:moveTo>
                  <a:lnTo>
                    <a:pt x="370776" y="48488"/>
                  </a:lnTo>
                  <a:lnTo>
                    <a:pt x="357251" y="22352"/>
                  </a:lnTo>
                  <a:lnTo>
                    <a:pt x="334060" y="5803"/>
                  </a:lnTo>
                  <a:lnTo>
                    <a:pt x="300710" y="25"/>
                  </a:lnTo>
                  <a:lnTo>
                    <a:pt x="285724" y="1308"/>
                  </a:lnTo>
                  <a:lnTo>
                    <a:pt x="272643" y="4762"/>
                  </a:lnTo>
                  <a:lnTo>
                    <a:pt x="261785" y="9829"/>
                  </a:lnTo>
                  <a:lnTo>
                    <a:pt x="253466" y="15925"/>
                  </a:lnTo>
                  <a:lnTo>
                    <a:pt x="253466" y="3822"/>
                  </a:lnTo>
                  <a:lnTo>
                    <a:pt x="200482" y="3822"/>
                  </a:lnTo>
                  <a:lnTo>
                    <a:pt x="200482" y="162382"/>
                  </a:lnTo>
                  <a:lnTo>
                    <a:pt x="202615" y="172694"/>
                  </a:lnTo>
                  <a:lnTo>
                    <a:pt x="208305" y="181102"/>
                  </a:lnTo>
                  <a:lnTo>
                    <a:pt x="216750" y="186766"/>
                  </a:lnTo>
                  <a:lnTo>
                    <a:pt x="227101" y="188849"/>
                  </a:lnTo>
                  <a:lnTo>
                    <a:pt x="237388" y="186766"/>
                  </a:lnTo>
                  <a:lnTo>
                    <a:pt x="245808" y="181102"/>
                  </a:lnTo>
                  <a:lnTo>
                    <a:pt x="251498" y="172694"/>
                  </a:lnTo>
                  <a:lnTo>
                    <a:pt x="253593" y="162394"/>
                  </a:lnTo>
                  <a:lnTo>
                    <a:pt x="253682" y="86106"/>
                  </a:lnTo>
                  <a:lnTo>
                    <a:pt x="255968" y="66395"/>
                  </a:lnTo>
                  <a:lnTo>
                    <a:pt x="262648" y="53721"/>
                  </a:lnTo>
                  <a:lnTo>
                    <a:pt x="273431" y="46939"/>
                  </a:lnTo>
                  <a:lnTo>
                    <a:pt x="288048" y="44932"/>
                  </a:lnTo>
                  <a:lnTo>
                    <a:pt x="302641" y="46951"/>
                  </a:lnTo>
                  <a:lnTo>
                    <a:pt x="313372" y="53848"/>
                  </a:lnTo>
                  <a:lnTo>
                    <a:pt x="319989" y="66814"/>
                  </a:lnTo>
                  <a:lnTo>
                    <a:pt x="322249" y="87109"/>
                  </a:lnTo>
                  <a:lnTo>
                    <a:pt x="322249" y="162140"/>
                  </a:lnTo>
                  <a:lnTo>
                    <a:pt x="324332" y="172529"/>
                  </a:lnTo>
                  <a:lnTo>
                    <a:pt x="329984" y="180962"/>
                  </a:lnTo>
                  <a:lnTo>
                    <a:pt x="338404" y="186639"/>
                  </a:lnTo>
                  <a:lnTo>
                    <a:pt x="348767" y="188722"/>
                  </a:lnTo>
                  <a:lnTo>
                    <a:pt x="359079" y="186639"/>
                  </a:lnTo>
                  <a:lnTo>
                    <a:pt x="367474" y="180962"/>
                  </a:lnTo>
                  <a:lnTo>
                    <a:pt x="373138" y="172529"/>
                  </a:lnTo>
                  <a:lnTo>
                    <a:pt x="375170" y="161886"/>
                  </a:lnTo>
                  <a:lnTo>
                    <a:pt x="375170" y="83032"/>
                  </a:lnTo>
                  <a:close/>
                </a:path>
                <a:path w="1017904" h="247015">
                  <a:moveTo>
                    <a:pt x="456704" y="169303"/>
                  </a:moveTo>
                  <a:lnTo>
                    <a:pt x="456577" y="69100"/>
                  </a:lnTo>
                  <a:lnTo>
                    <a:pt x="403821" y="69100"/>
                  </a:lnTo>
                  <a:lnTo>
                    <a:pt x="403860" y="169710"/>
                  </a:lnTo>
                  <a:lnTo>
                    <a:pt x="423011" y="188683"/>
                  </a:lnTo>
                  <a:lnTo>
                    <a:pt x="437362" y="188683"/>
                  </a:lnTo>
                  <a:lnTo>
                    <a:pt x="443738" y="186042"/>
                  </a:lnTo>
                  <a:lnTo>
                    <a:pt x="454126" y="175679"/>
                  </a:lnTo>
                  <a:lnTo>
                    <a:pt x="456704" y="169303"/>
                  </a:lnTo>
                  <a:close/>
                </a:path>
                <a:path w="1017904" h="247015">
                  <a:moveTo>
                    <a:pt x="459155" y="21120"/>
                  </a:moveTo>
                  <a:lnTo>
                    <a:pt x="456336" y="14300"/>
                  </a:lnTo>
                  <a:lnTo>
                    <a:pt x="450672" y="8572"/>
                  </a:lnTo>
                  <a:lnTo>
                    <a:pt x="444817" y="2743"/>
                  </a:lnTo>
                  <a:lnTo>
                    <a:pt x="438073" y="0"/>
                  </a:lnTo>
                  <a:lnTo>
                    <a:pt x="422033" y="0"/>
                  </a:lnTo>
                  <a:lnTo>
                    <a:pt x="415150" y="2743"/>
                  </a:lnTo>
                  <a:lnTo>
                    <a:pt x="409536" y="8572"/>
                  </a:lnTo>
                  <a:lnTo>
                    <a:pt x="403821" y="14300"/>
                  </a:lnTo>
                  <a:lnTo>
                    <a:pt x="400900" y="21120"/>
                  </a:lnTo>
                  <a:lnTo>
                    <a:pt x="400900" y="37084"/>
                  </a:lnTo>
                  <a:lnTo>
                    <a:pt x="403821" y="44043"/>
                  </a:lnTo>
                  <a:lnTo>
                    <a:pt x="415150" y="55435"/>
                  </a:lnTo>
                  <a:lnTo>
                    <a:pt x="422033" y="58394"/>
                  </a:lnTo>
                  <a:lnTo>
                    <a:pt x="438073" y="58394"/>
                  </a:lnTo>
                  <a:lnTo>
                    <a:pt x="444817" y="55435"/>
                  </a:lnTo>
                  <a:lnTo>
                    <a:pt x="450672" y="49809"/>
                  </a:lnTo>
                  <a:lnTo>
                    <a:pt x="456336" y="44043"/>
                  </a:lnTo>
                  <a:lnTo>
                    <a:pt x="459155" y="37084"/>
                  </a:lnTo>
                  <a:lnTo>
                    <a:pt x="459155" y="21120"/>
                  </a:lnTo>
                  <a:close/>
                </a:path>
                <a:path w="1017904" h="247015">
                  <a:moveTo>
                    <a:pt x="646379" y="132435"/>
                  </a:moveTo>
                  <a:lnTo>
                    <a:pt x="626300" y="93446"/>
                  </a:lnTo>
                  <a:lnTo>
                    <a:pt x="579145" y="73647"/>
                  </a:lnTo>
                  <a:lnTo>
                    <a:pt x="557542" y="67068"/>
                  </a:lnTo>
                  <a:lnTo>
                    <a:pt x="544855" y="62090"/>
                  </a:lnTo>
                  <a:lnTo>
                    <a:pt x="538861" y="57619"/>
                  </a:lnTo>
                  <a:lnTo>
                    <a:pt x="537349" y="52578"/>
                  </a:lnTo>
                  <a:lnTo>
                    <a:pt x="538568" y="47396"/>
                  </a:lnTo>
                  <a:lnTo>
                    <a:pt x="542886" y="43751"/>
                  </a:lnTo>
                  <a:lnTo>
                    <a:pt x="551230" y="41592"/>
                  </a:lnTo>
                  <a:lnTo>
                    <a:pt x="564553" y="40881"/>
                  </a:lnTo>
                  <a:lnTo>
                    <a:pt x="578053" y="41783"/>
                  </a:lnTo>
                  <a:lnTo>
                    <a:pt x="592785" y="44488"/>
                  </a:lnTo>
                  <a:lnTo>
                    <a:pt x="608101" y="49009"/>
                  </a:lnTo>
                  <a:lnTo>
                    <a:pt x="623366" y="55372"/>
                  </a:lnTo>
                  <a:lnTo>
                    <a:pt x="640245" y="17703"/>
                  </a:lnTo>
                  <a:lnTo>
                    <a:pt x="623074" y="10401"/>
                  </a:lnTo>
                  <a:lnTo>
                    <a:pt x="604418" y="4838"/>
                  </a:lnTo>
                  <a:lnTo>
                    <a:pt x="585050" y="1282"/>
                  </a:lnTo>
                  <a:lnTo>
                    <a:pt x="565734" y="25"/>
                  </a:lnTo>
                  <a:lnTo>
                    <a:pt x="533209" y="3162"/>
                  </a:lnTo>
                  <a:lnTo>
                    <a:pt x="507695" y="12865"/>
                  </a:lnTo>
                  <a:lnTo>
                    <a:pt x="491045" y="29629"/>
                  </a:lnTo>
                  <a:lnTo>
                    <a:pt x="485076" y="53911"/>
                  </a:lnTo>
                  <a:lnTo>
                    <a:pt x="490702" y="78003"/>
                  </a:lnTo>
                  <a:lnTo>
                    <a:pt x="506679" y="94538"/>
                  </a:lnTo>
                  <a:lnTo>
                    <a:pt x="531736" y="106337"/>
                  </a:lnTo>
                  <a:lnTo>
                    <a:pt x="578599" y="120396"/>
                  </a:lnTo>
                  <a:lnTo>
                    <a:pt x="587730" y="124472"/>
                  </a:lnTo>
                  <a:lnTo>
                    <a:pt x="592658" y="128993"/>
                  </a:lnTo>
                  <a:lnTo>
                    <a:pt x="594144" y="134505"/>
                  </a:lnTo>
                  <a:lnTo>
                    <a:pt x="592861" y="140614"/>
                  </a:lnTo>
                  <a:lnTo>
                    <a:pt x="588492" y="144945"/>
                  </a:lnTo>
                  <a:lnTo>
                    <a:pt x="580224" y="147535"/>
                  </a:lnTo>
                  <a:lnTo>
                    <a:pt x="567270" y="148386"/>
                  </a:lnTo>
                  <a:lnTo>
                    <a:pt x="548525" y="147294"/>
                  </a:lnTo>
                  <a:lnTo>
                    <a:pt x="530745" y="144081"/>
                  </a:lnTo>
                  <a:lnTo>
                    <a:pt x="513753" y="138861"/>
                  </a:lnTo>
                  <a:lnTo>
                    <a:pt x="497357" y="131749"/>
                  </a:lnTo>
                  <a:lnTo>
                    <a:pt x="479653" y="168008"/>
                  </a:lnTo>
                  <a:lnTo>
                    <a:pt x="497433" y="176733"/>
                  </a:lnTo>
                  <a:lnTo>
                    <a:pt x="518020" y="183388"/>
                  </a:lnTo>
                  <a:lnTo>
                    <a:pt x="540550" y="187642"/>
                  </a:lnTo>
                  <a:lnTo>
                    <a:pt x="564184" y="189128"/>
                  </a:lnTo>
                  <a:lnTo>
                    <a:pt x="596138" y="186156"/>
                  </a:lnTo>
                  <a:lnTo>
                    <a:pt x="622274" y="176479"/>
                  </a:lnTo>
                  <a:lnTo>
                    <a:pt x="639902" y="158953"/>
                  </a:lnTo>
                  <a:lnTo>
                    <a:pt x="646379" y="132435"/>
                  </a:lnTo>
                  <a:close/>
                </a:path>
                <a:path w="1017904" h="247015">
                  <a:moveTo>
                    <a:pt x="830719" y="94729"/>
                  </a:moveTo>
                  <a:lnTo>
                    <a:pt x="827493" y="74053"/>
                  </a:lnTo>
                  <a:lnTo>
                    <a:pt x="825017" y="58089"/>
                  </a:lnTo>
                  <a:lnTo>
                    <a:pt x="815886" y="41516"/>
                  </a:lnTo>
                  <a:lnTo>
                    <a:pt x="808431" y="27965"/>
                  </a:lnTo>
                  <a:lnTo>
                    <a:pt x="781786" y="7543"/>
                  </a:lnTo>
                  <a:lnTo>
                    <a:pt x="779259" y="7023"/>
                  </a:lnTo>
                  <a:lnTo>
                    <a:pt x="779259" y="74053"/>
                  </a:lnTo>
                  <a:lnTo>
                    <a:pt x="710107" y="74053"/>
                  </a:lnTo>
                  <a:lnTo>
                    <a:pt x="713384" y="61226"/>
                  </a:lnTo>
                  <a:lnTo>
                    <a:pt x="720166" y="50901"/>
                  </a:lnTo>
                  <a:lnTo>
                    <a:pt x="730161" y="44018"/>
                  </a:lnTo>
                  <a:lnTo>
                    <a:pt x="743102" y="41516"/>
                  </a:lnTo>
                  <a:lnTo>
                    <a:pt x="758596" y="44310"/>
                  </a:lnTo>
                  <a:lnTo>
                    <a:pt x="769556" y="51676"/>
                  </a:lnTo>
                  <a:lnTo>
                    <a:pt x="776325" y="62103"/>
                  </a:lnTo>
                  <a:lnTo>
                    <a:pt x="779259" y="74053"/>
                  </a:lnTo>
                  <a:lnTo>
                    <a:pt x="779259" y="7023"/>
                  </a:lnTo>
                  <a:lnTo>
                    <a:pt x="745845" y="25"/>
                  </a:lnTo>
                  <a:lnTo>
                    <a:pt x="710247" y="6997"/>
                  </a:lnTo>
                  <a:lnTo>
                    <a:pt x="681761" y="26517"/>
                  </a:lnTo>
                  <a:lnTo>
                    <a:pt x="662851" y="56464"/>
                  </a:lnTo>
                  <a:lnTo>
                    <a:pt x="656005" y="94729"/>
                  </a:lnTo>
                  <a:lnTo>
                    <a:pt x="662660" y="133705"/>
                  </a:lnTo>
                  <a:lnTo>
                    <a:pt x="681659" y="163461"/>
                  </a:lnTo>
                  <a:lnTo>
                    <a:pt x="711555" y="182448"/>
                  </a:lnTo>
                  <a:lnTo>
                    <a:pt x="750887" y="189128"/>
                  </a:lnTo>
                  <a:lnTo>
                    <a:pt x="771220" y="187172"/>
                  </a:lnTo>
                  <a:lnTo>
                    <a:pt x="790981" y="181457"/>
                  </a:lnTo>
                  <a:lnTo>
                    <a:pt x="808723" y="172237"/>
                  </a:lnTo>
                  <a:lnTo>
                    <a:pt x="823036" y="159753"/>
                  </a:lnTo>
                  <a:lnTo>
                    <a:pt x="802360" y="144221"/>
                  </a:lnTo>
                  <a:lnTo>
                    <a:pt x="785342" y="131419"/>
                  </a:lnTo>
                  <a:lnTo>
                    <a:pt x="778802" y="136791"/>
                  </a:lnTo>
                  <a:lnTo>
                    <a:pt x="770724" y="140817"/>
                  </a:lnTo>
                  <a:lnTo>
                    <a:pt x="761339" y="143344"/>
                  </a:lnTo>
                  <a:lnTo>
                    <a:pt x="750887" y="144221"/>
                  </a:lnTo>
                  <a:lnTo>
                    <a:pt x="736523" y="142367"/>
                  </a:lnTo>
                  <a:lnTo>
                    <a:pt x="723607" y="136436"/>
                  </a:lnTo>
                  <a:lnTo>
                    <a:pt x="713955" y="125831"/>
                  </a:lnTo>
                  <a:lnTo>
                    <a:pt x="709345" y="109994"/>
                  </a:lnTo>
                  <a:lnTo>
                    <a:pt x="829957" y="109994"/>
                  </a:lnTo>
                  <a:lnTo>
                    <a:pt x="830338" y="106540"/>
                  </a:lnTo>
                  <a:lnTo>
                    <a:pt x="830719" y="101625"/>
                  </a:lnTo>
                  <a:lnTo>
                    <a:pt x="830719" y="94729"/>
                  </a:lnTo>
                  <a:close/>
                </a:path>
                <a:path w="1017904" h="247015">
                  <a:moveTo>
                    <a:pt x="1017651" y="96837"/>
                  </a:moveTo>
                  <a:lnTo>
                    <a:pt x="1011453" y="53136"/>
                  </a:lnTo>
                  <a:lnTo>
                    <a:pt x="983500" y="15278"/>
                  </a:lnTo>
                  <a:lnTo>
                    <a:pt x="963866" y="4559"/>
                  </a:lnTo>
                  <a:lnTo>
                    <a:pt x="963866" y="97866"/>
                  </a:lnTo>
                  <a:lnTo>
                    <a:pt x="961809" y="117944"/>
                  </a:lnTo>
                  <a:lnTo>
                    <a:pt x="955738" y="132448"/>
                  </a:lnTo>
                  <a:lnTo>
                    <a:pt x="945870" y="141249"/>
                  </a:lnTo>
                  <a:lnTo>
                    <a:pt x="932357" y="144221"/>
                  </a:lnTo>
                  <a:lnTo>
                    <a:pt x="921448" y="143192"/>
                  </a:lnTo>
                  <a:lnTo>
                    <a:pt x="911783" y="140195"/>
                  </a:lnTo>
                  <a:lnTo>
                    <a:pt x="903478" y="135305"/>
                  </a:lnTo>
                  <a:lnTo>
                    <a:pt x="896658" y="128651"/>
                  </a:lnTo>
                  <a:lnTo>
                    <a:pt x="896658" y="60172"/>
                  </a:lnTo>
                  <a:lnTo>
                    <a:pt x="902677" y="54013"/>
                  </a:lnTo>
                  <a:lnTo>
                    <a:pt x="909662" y="49199"/>
                  </a:lnTo>
                  <a:lnTo>
                    <a:pt x="918311" y="46050"/>
                  </a:lnTo>
                  <a:lnTo>
                    <a:pt x="929322" y="44932"/>
                  </a:lnTo>
                  <a:lnTo>
                    <a:pt x="943457" y="47942"/>
                  </a:lnTo>
                  <a:lnTo>
                    <a:pt x="954354" y="57378"/>
                  </a:lnTo>
                  <a:lnTo>
                    <a:pt x="961377" y="73825"/>
                  </a:lnTo>
                  <a:lnTo>
                    <a:pt x="963866" y="97866"/>
                  </a:lnTo>
                  <a:lnTo>
                    <a:pt x="963866" y="4559"/>
                  </a:lnTo>
                  <a:lnTo>
                    <a:pt x="939292" y="25"/>
                  </a:lnTo>
                  <a:lnTo>
                    <a:pt x="925944" y="1295"/>
                  </a:lnTo>
                  <a:lnTo>
                    <a:pt x="914527" y="4686"/>
                  </a:lnTo>
                  <a:lnTo>
                    <a:pt x="904836" y="9550"/>
                  </a:lnTo>
                  <a:lnTo>
                    <a:pt x="896658" y="15278"/>
                  </a:lnTo>
                  <a:lnTo>
                    <a:pt x="896658" y="3835"/>
                  </a:lnTo>
                  <a:lnTo>
                    <a:pt x="843673" y="3835"/>
                  </a:lnTo>
                  <a:lnTo>
                    <a:pt x="843673" y="246418"/>
                  </a:lnTo>
                  <a:lnTo>
                    <a:pt x="896658" y="246418"/>
                  </a:lnTo>
                  <a:lnTo>
                    <a:pt x="896658" y="174980"/>
                  </a:lnTo>
                  <a:lnTo>
                    <a:pt x="904875" y="180555"/>
                  </a:lnTo>
                  <a:lnTo>
                    <a:pt x="914933" y="185051"/>
                  </a:lnTo>
                  <a:lnTo>
                    <a:pt x="926515" y="188036"/>
                  </a:lnTo>
                  <a:lnTo>
                    <a:pt x="939292" y="189128"/>
                  </a:lnTo>
                  <a:lnTo>
                    <a:pt x="972591" y="182333"/>
                  </a:lnTo>
                  <a:lnTo>
                    <a:pt x="982103" y="174980"/>
                  </a:lnTo>
                  <a:lnTo>
                    <a:pt x="997191" y="163334"/>
                  </a:lnTo>
                  <a:lnTo>
                    <a:pt x="1007173" y="144221"/>
                  </a:lnTo>
                  <a:lnTo>
                    <a:pt x="1012431" y="134150"/>
                  </a:lnTo>
                  <a:lnTo>
                    <a:pt x="1017651" y="968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90408" y="598662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5" h="306705">
                  <a:moveTo>
                    <a:pt x="306126" y="0"/>
                  </a:moveTo>
                  <a:lnTo>
                    <a:pt x="0" y="0"/>
                  </a:lnTo>
                  <a:lnTo>
                    <a:pt x="0" y="306105"/>
                  </a:lnTo>
                  <a:lnTo>
                    <a:pt x="306126" y="306105"/>
                  </a:lnTo>
                  <a:lnTo>
                    <a:pt x="306126" y="0"/>
                  </a:lnTo>
                  <a:close/>
                </a:path>
              </a:pathLst>
            </a:custGeom>
            <a:solidFill>
              <a:srgbClr val="E22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0929" y="639207"/>
              <a:ext cx="225056" cy="2251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785681" y="820454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5">
                  <a:moveTo>
                    <a:pt x="29527" y="0"/>
                  </a:moveTo>
                  <a:lnTo>
                    <a:pt x="18031" y="2321"/>
                  </a:lnTo>
                  <a:lnTo>
                    <a:pt x="8646" y="8650"/>
                  </a:lnTo>
                  <a:lnTo>
                    <a:pt x="2319" y="18036"/>
                  </a:lnTo>
                  <a:lnTo>
                    <a:pt x="0" y="29527"/>
                  </a:lnTo>
                  <a:lnTo>
                    <a:pt x="2319" y="41019"/>
                  </a:lnTo>
                  <a:lnTo>
                    <a:pt x="8646" y="50405"/>
                  </a:lnTo>
                  <a:lnTo>
                    <a:pt x="18031" y="56734"/>
                  </a:lnTo>
                  <a:lnTo>
                    <a:pt x="29527" y="59055"/>
                  </a:lnTo>
                  <a:lnTo>
                    <a:pt x="41019" y="56734"/>
                  </a:lnTo>
                  <a:lnTo>
                    <a:pt x="50405" y="50405"/>
                  </a:lnTo>
                  <a:lnTo>
                    <a:pt x="56734" y="41019"/>
                  </a:lnTo>
                  <a:lnTo>
                    <a:pt x="59055" y="29527"/>
                  </a:lnTo>
                  <a:lnTo>
                    <a:pt x="56734" y="18036"/>
                  </a:lnTo>
                  <a:lnTo>
                    <a:pt x="50405" y="8650"/>
                  </a:lnTo>
                  <a:lnTo>
                    <a:pt x="41019" y="2321"/>
                  </a:lnTo>
                  <a:lnTo>
                    <a:pt x="29527" y="0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62832" y="769103"/>
              <a:ext cx="81915" cy="161925"/>
            </a:xfrm>
            <a:custGeom>
              <a:avLst/>
              <a:gdLst/>
              <a:ahLst/>
              <a:cxnLst/>
              <a:rect l="l" t="t" r="r" b="b"/>
              <a:pathLst>
                <a:path w="81914" h="161925">
                  <a:moveTo>
                    <a:pt x="0" y="113232"/>
                  </a:moveTo>
                  <a:lnTo>
                    <a:pt x="10018" y="98094"/>
                  </a:lnTo>
                  <a:lnTo>
                    <a:pt x="13358" y="80878"/>
                  </a:lnTo>
                  <a:lnTo>
                    <a:pt x="10018" y="63664"/>
                  </a:lnTo>
                  <a:lnTo>
                    <a:pt x="0" y="48532"/>
                  </a:lnTo>
                </a:path>
                <a:path w="81914" h="161925">
                  <a:moveTo>
                    <a:pt x="24198" y="137493"/>
                  </a:moveTo>
                  <a:lnTo>
                    <a:pt x="41732" y="111008"/>
                  </a:lnTo>
                  <a:lnTo>
                    <a:pt x="47577" y="80881"/>
                  </a:lnTo>
                  <a:lnTo>
                    <a:pt x="41732" y="50751"/>
                  </a:lnTo>
                  <a:lnTo>
                    <a:pt x="24198" y="24261"/>
                  </a:lnTo>
                </a:path>
                <a:path w="81914" h="161925">
                  <a:moveTo>
                    <a:pt x="48385" y="161764"/>
                  </a:moveTo>
                  <a:lnTo>
                    <a:pt x="73435" y="123921"/>
                  </a:lnTo>
                  <a:lnTo>
                    <a:pt x="81785" y="80878"/>
                  </a:lnTo>
                  <a:lnTo>
                    <a:pt x="73435" y="37837"/>
                  </a:lnTo>
                  <a:lnTo>
                    <a:pt x="48385" y="0"/>
                  </a:lnTo>
                </a:path>
              </a:pathLst>
            </a:custGeom>
            <a:ln w="17549">
              <a:solidFill>
                <a:srgbClr val="E205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98819" y="788477"/>
              <a:ext cx="95885" cy="123189"/>
            </a:xfrm>
            <a:custGeom>
              <a:avLst/>
              <a:gdLst/>
              <a:ahLst/>
              <a:cxnLst/>
              <a:rect l="l" t="t" r="r" b="b"/>
              <a:pathLst>
                <a:path w="95885" h="123190">
                  <a:moveTo>
                    <a:pt x="0" y="0"/>
                  </a:moveTo>
                  <a:lnTo>
                    <a:pt x="0" y="123011"/>
                  </a:lnTo>
                  <a:lnTo>
                    <a:pt x="95347" y="61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6158" y="792785"/>
              <a:ext cx="69149" cy="1120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1863" y="792785"/>
              <a:ext cx="104844" cy="11203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277702" y="792782"/>
              <a:ext cx="28575" cy="112395"/>
            </a:xfrm>
            <a:custGeom>
              <a:avLst/>
              <a:gdLst/>
              <a:ahLst/>
              <a:cxnLst/>
              <a:rect l="l" t="t" r="r" b="b"/>
              <a:pathLst>
                <a:path w="28575" h="112394">
                  <a:moveTo>
                    <a:pt x="28491" y="0"/>
                  </a:moveTo>
                  <a:lnTo>
                    <a:pt x="0" y="0"/>
                  </a:lnTo>
                  <a:lnTo>
                    <a:pt x="0" y="112048"/>
                  </a:lnTo>
                  <a:lnTo>
                    <a:pt x="28491" y="112048"/>
                  </a:lnTo>
                  <a:lnTo>
                    <a:pt x="28491" y="0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5289" y="792785"/>
              <a:ext cx="97159" cy="1120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61650" y="792785"/>
              <a:ext cx="69139" cy="11203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926154" y="598747"/>
              <a:ext cx="846455" cy="309880"/>
            </a:xfrm>
            <a:custGeom>
              <a:avLst/>
              <a:gdLst/>
              <a:ahLst/>
              <a:cxnLst/>
              <a:rect l="l" t="t" r="r" b="b"/>
              <a:pathLst>
                <a:path w="846454" h="309880">
                  <a:moveTo>
                    <a:pt x="69151" y="86360"/>
                  </a:moveTo>
                  <a:lnTo>
                    <a:pt x="28486" y="86360"/>
                  </a:lnTo>
                  <a:lnTo>
                    <a:pt x="28486" y="0"/>
                  </a:lnTo>
                  <a:lnTo>
                    <a:pt x="0" y="0"/>
                  </a:lnTo>
                  <a:lnTo>
                    <a:pt x="0" y="86360"/>
                  </a:lnTo>
                  <a:lnTo>
                    <a:pt x="0" y="111760"/>
                  </a:lnTo>
                  <a:lnTo>
                    <a:pt x="69151" y="111760"/>
                  </a:lnTo>
                  <a:lnTo>
                    <a:pt x="69151" y="86360"/>
                  </a:lnTo>
                  <a:close/>
                </a:path>
                <a:path w="846454" h="309880">
                  <a:moveTo>
                    <a:pt x="738098" y="213410"/>
                  </a:moveTo>
                  <a:lnTo>
                    <a:pt x="729157" y="204139"/>
                  </a:lnTo>
                  <a:lnTo>
                    <a:pt x="718108" y="197015"/>
                  </a:lnTo>
                  <a:lnTo>
                    <a:pt x="705167" y="192455"/>
                  </a:lnTo>
                  <a:lnTo>
                    <a:pt x="690562" y="190842"/>
                  </a:lnTo>
                  <a:lnTo>
                    <a:pt x="666127" y="195592"/>
                  </a:lnTo>
                  <a:lnTo>
                    <a:pt x="647166" y="208445"/>
                  </a:lnTo>
                  <a:lnTo>
                    <a:pt x="634898" y="227304"/>
                  </a:lnTo>
                  <a:lnTo>
                    <a:pt x="630542" y="250063"/>
                  </a:lnTo>
                  <a:lnTo>
                    <a:pt x="634898" y="272821"/>
                  </a:lnTo>
                  <a:lnTo>
                    <a:pt x="647166" y="291680"/>
                  </a:lnTo>
                  <a:lnTo>
                    <a:pt x="666127" y="304533"/>
                  </a:lnTo>
                  <a:lnTo>
                    <a:pt x="690562" y="309283"/>
                  </a:lnTo>
                  <a:lnTo>
                    <a:pt x="705167" y="307670"/>
                  </a:lnTo>
                  <a:lnTo>
                    <a:pt x="718108" y="303085"/>
                  </a:lnTo>
                  <a:lnTo>
                    <a:pt x="729157" y="295910"/>
                  </a:lnTo>
                  <a:lnTo>
                    <a:pt x="738098" y="286562"/>
                  </a:lnTo>
                  <a:lnTo>
                    <a:pt x="715530" y="269430"/>
                  </a:lnTo>
                  <a:lnTo>
                    <a:pt x="710946" y="274726"/>
                  </a:lnTo>
                  <a:lnTo>
                    <a:pt x="705205" y="278879"/>
                  </a:lnTo>
                  <a:lnTo>
                    <a:pt x="698373" y="281584"/>
                  </a:lnTo>
                  <a:lnTo>
                    <a:pt x="690562" y="282562"/>
                  </a:lnTo>
                  <a:lnTo>
                    <a:pt x="678192" y="280136"/>
                  </a:lnTo>
                  <a:lnTo>
                    <a:pt x="668464" y="273392"/>
                  </a:lnTo>
                  <a:lnTo>
                    <a:pt x="662101" y="263105"/>
                  </a:lnTo>
                  <a:lnTo>
                    <a:pt x="659828" y="250063"/>
                  </a:lnTo>
                  <a:lnTo>
                    <a:pt x="662101" y="237083"/>
                  </a:lnTo>
                  <a:lnTo>
                    <a:pt x="668464" y="226796"/>
                  </a:lnTo>
                  <a:lnTo>
                    <a:pt x="678192" y="220014"/>
                  </a:lnTo>
                  <a:lnTo>
                    <a:pt x="690562" y="217563"/>
                  </a:lnTo>
                  <a:lnTo>
                    <a:pt x="698449" y="218541"/>
                  </a:lnTo>
                  <a:lnTo>
                    <a:pt x="705269" y="221246"/>
                  </a:lnTo>
                  <a:lnTo>
                    <a:pt x="710971" y="225399"/>
                  </a:lnTo>
                  <a:lnTo>
                    <a:pt x="715530" y="230695"/>
                  </a:lnTo>
                  <a:lnTo>
                    <a:pt x="738098" y="213410"/>
                  </a:lnTo>
                  <a:close/>
                </a:path>
                <a:path w="846454" h="309880">
                  <a:moveTo>
                    <a:pt x="846201" y="194043"/>
                  </a:moveTo>
                  <a:lnTo>
                    <a:pt x="752398" y="194043"/>
                  </a:lnTo>
                  <a:lnTo>
                    <a:pt x="752398" y="219443"/>
                  </a:lnTo>
                  <a:lnTo>
                    <a:pt x="785063" y="219443"/>
                  </a:lnTo>
                  <a:lnTo>
                    <a:pt x="785063" y="305803"/>
                  </a:lnTo>
                  <a:lnTo>
                    <a:pt x="813536" y="305803"/>
                  </a:lnTo>
                  <a:lnTo>
                    <a:pt x="813536" y="219443"/>
                  </a:lnTo>
                  <a:lnTo>
                    <a:pt x="846201" y="219443"/>
                  </a:lnTo>
                  <a:lnTo>
                    <a:pt x="846201" y="194043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15456" y="595538"/>
              <a:ext cx="168857" cy="11844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260735" y="598188"/>
              <a:ext cx="336550" cy="113030"/>
            </a:xfrm>
            <a:custGeom>
              <a:avLst/>
              <a:gdLst/>
              <a:ahLst/>
              <a:cxnLst/>
              <a:rect l="l" t="t" r="r" b="b"/>
              <a:pathLst>
                <a:path w="336550" h="113029">
                  <a:moveTo>
                    <a:pt x="28816" y="0"/>
                  </a:moveTo>
                  <a:lnTo>
                    <a:pt x="0" y="0"/>
                  </a:lnTo>
                  <a:lnTo>
                    <a:pt x="0" y="112598"/>
                  </a:lnTo>
                  <a:lnTo>
                    <a:pt x="28816" y="112598"/>
                  </a:lnTo>
                  <a:lnTo>
                    <a:pt x="28816" y="0"/>
                  </a:lnTo>
                  <a:close/>
                </a:path>
                <a:path w="336550" h="113029">
                  <a:moveTo>
                    <a:pt x="125768" y="0"/>
                  </a:moveTo>
                  <a:lnTo>
                    <a:pt x="96951" y="0"/>
                  </a:lnTo>
                  <a:lnTo>
                    <a:pt x="96951" y="112598"/>
                  </a:lnTo>
                  <a:lnTo>
                    <a:pt x="125768" y="112598"/>
                  </a:lnTo>
                  <a:lnTo>
                    <a:pt x="125768" y="0"/>
                  </a:lnTo>
                  <a:close/>
                </a:path>
                <a:path w="336550" h="113029">
                  <a:moveTo>
                    <a:pt x="336410" y="266"/>
                  </a:moveTo>
                  <a:lnTo>
                    <a:pt x="242608" y="266"/>
                  </a:lnTo>
                  <a:lnTo>
                    <a:pt x="242608" y="25666"/>
                  </a:lnTo>
                  <a:lnTo>
                    <a:pt x="275272" y="25666"/>
                  </a:lnTo>
                  <a:lnTo>
                    <a:pt x="275272" y="112026"/>
                  </a:lnTo>
                  <a:lnTo>
                    <a:pt x="303758" y="112026"/>
                  </a:lnTo>
                  <a:lnTo>
                    <a:pt x="303758" y="25666"/>
                  </a:lnTo>
                  <a:lnTo>
                    <a:pt x="336410" y="25666"/>
                  </a:lnTo>
                  <a:lnTo>
                    <a:pt x="336410" y="26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17304" y="598453"/>
              <a:ext cx="28575" cy="112395"/>
            </a:xfrm>
            <a:custGeom>
              <a:avLst/>
              <a:gdLst/>
              <a:ahLst/>
              <a:cxnLst/>
              <a:rect l="l" t="t" r="r" b="b"/>
              <a:pathLst>
                <a:path w="28575" h="112395">
                  <a:moveTo>
                    <a:pt x="28480" y="0"/>
                  </a:moveTo>
                  <a:lnTo>
                    <a:pt x="0" y="0"/>
                  </a:lnTo>
                  <a:lnTo>
                    <a:pt x="0" y="112038"/>
                  </a:lnTo>
                  <a:lnTo>
                    <a:pt x="28480" y="112038"/>
                  </a:lnTo>
                  <a:lnTo>
                    <a:pt x="28480" y="0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76830" y="598455"/>
              <a:ext cx="69215" cy="112395"/>
            </a:xfrm>
            <a:custGeom>
              <a:avLst/>
              <a:gdLst/>
              <a:ahLst/>
              <a:cxnLst/>
              <a:rect l="l" t="t" r="r" b="b"/>
              <a:pathLst>
                <a:path w="69214" h="112395">
                  <a:moveTo>
                    <a:pt x="69149" y="0"/>
                  </a:moveTo>
                  <a:lnTo>
                    <a:pt x="0" y="0"/>
                  </a:lnTo>
                  <a:lnTo>
                    <a:pt x="0" y="112038"/>
                  </a:lnTo>
                  <a:lnTo>
                    <a:pt x="69149" y="112038"/>
                  </a:lnTo>
                  <a:lnTo>
                    <a:pt x="69149" y="87871"/>
                  </a:lnTo>
                  <a:lnTo>
                    <a:pt x="28491" y="87871"/>
                  </a:lnTo>
                  <a:lnTo>
                    <a:pt x="28491" y="67066"/>
                  </a:lnTo>
                  <a:lnTo>
                    <a:pt x="62741" y="67066"/>
                  </a:lnTo>
                  <a:lnTo>
                    <a:pt x="62741" y="42899"/>
                  </a:lnTo>
                  <a:lnTo>
                    <a:pt x="28491" y="42899"/>
                  </a:lnTo>
                  <a:lnTo>
                    <a:pt x="28491" y="24166"/>
                  </a:lnTo>
                  <a:lnTo>
                    <a:pt x="69149" y="24166"/>
                  </a:lnTo>
                  <a:lnTo>
                    <a:pt x="69149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2530" y="595254"/>
              <a:ext cx="183577" cy="11844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260735" y="597896"/>
              <a:ext cx="445134" cy="113030"/>
            </a:xfrm>
            <a:custGeom>
              <a:avLst/>
              <a:gdLst/>
              <a:ahLst/>
              <a:cxnLst/>
              <a:rect l="l" t="t" r="r" b="b"/>
              <a:pathLst>
                <a:path w="445135" h="113029">
                  <a:moveTo>
                    <a:pt x="125780" y="0"/>
                  </a:moveTo>
                  <a:lnTo>
                    <a:pt x="0" y="0"/>
                  </a:lnTo>
                  <a:lnTo>
                    <a:pt x="62890" y="97485"/>
                  </a:lnTo>
                  <a:lnTo>
                    <a:pt x="125780" y="0"/>
                  </a:lnTo>
                  <a:close/>
                </a:path>
                <a:path w="445135" h="113029">
                  <a:moveTo>
                    <a:pt x="444576" y="558"/>
                  </a:moveTo>
                  <a:lnTo>
                    <a:pt x="416090" y="558"/>
                  </a:lnTo>
                  <a:lnTo>
                    <a:pt x="416090" y="112598"/>
                  </a:lnTo>
                  <a:lnTo>
                    <a:pt x="444576" y="112598"/>
                  </a:lnTo>
                  <a:lnTo>
                    <a:pt x="444576" y="558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15492" y="567231"/>
              <a:ext cx="69215" cy="143510"/>
            </a:xfrm>
            <a:custGeom>
              <a:avLst/>
              <a:gdLst/>
              <a:ahLst/>
              <a:cxnLst/>
              <a:rect l="l" t="t" r="r" b="b"/>
              <a:pathLst>
                <a:path w="69214" h="143509">
                  <a:moveTo>
                    <a:pt x="69149" y="31213"/>
                  </a:moveTo>
                  <a:lnTo>
                    <a:pt x="0" y="31213"/>
                  </a:lnTo>
                  <a:lnTo>
                    <a:pt x="0" y="143273"/>
                  </a:lnTo>
                  <a:lnTo>
                    <a:pt x="69149" y="143273"/>
                  </a:lnTo>
                  <a:lnTo>
                    <a:pt x="69149" y="119095"/>
                  </a:lnTo>
                  <a:lnTo>
                    <a:pt x="28491" y="119095"/>
                  </a:lnTo>
                  <a:lnTo>
                    <a:pt x="28491" y="98290"/>
                  </a:lnTo>
                  <a:lnTo>
                    <a:pt x="62752" y="98290"/>
                  </a:lnTo>
                  <a:lnTo>
                    <a:pt x="62752" y="74112"/>
                  </a:lnTo>
                  <a:lnTo>
                    <a:pt x="28491" y="74112"/>
                  </a:lnTo>
                  <a:lnTo>
                    <a:pt x="28491" y="55380"/>
                  </a:lnTo>
                  <a:lnTo>
                    <a:pt x="69149" y="55380"/>
                  </a:lnTo>
                  <a:lnTo>
                    <a:pt x="69149" y="31213"/>
                  </a:lnTo>
                  <a:close/>
                </a:path>
                <a:path w="69214" h="143509">
                  <a:moveTo>
                    <a:pt x="67872" y="0"/>
                  </a:moveTo>
                  <a:lnTo>
                    <a:pt x="39056" y="0"/>
                  </a:lnTo>
                  <a:lnTo>
                    <a:pt x="20973" y="21611"/>
                  </a:lnTo>
                  <a:lnTo>
                    <a:pt x="46909" y="21611"/>
                  </a:lnTo>
                  <a:lnTo>
                    <a:pt x="67872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100920" y="524733"/>
            <a:ext cx="2623185" cy="427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530"/>
              </a:lnSpc>
              <a:spcBef>
                <a:spcPts val="240"/>
              </a:spcBef>
            </a:pPr>
            <a:r>
              <a:rPr sz="1350" dirty="0">
                <a:solidFill>
                  <a:srgbClr val="1C1C1C"/>
                </a:solidFill>
                <a:latin typeface="Marianne"/>
                <a:cs typeface="Marianne"/>
              </a:rPr>
              <a:t>Rencontres </a:t>
            </a:r>
            <a:r>
              <a:rPr sz="1350" spc="5" dirty="0">
                <a:solidFill>
                  <a:srgbClr val="1C1C1C"/>
                </a:solidFill>
                <a:latin typeface="Marianne"/>
                <a:cs typeface="Marianne"/>
              </a:rPr>
              <a:t>avec des </a:t>
            </a:r>
            <a:r>
              <a:rPr sz="1350" spc="-10" dirty="0">
                <a:solidFill>
                  <a:srgbClr val="1C1C1C"/>
                </a:solidFill>
                <a:latin typeface="Marianne"/>
                <a:cs typeface="Marianne"/>
              </a:rPr>
              <a:t>pros, </a:t>
            </a:r>
            <a:r>
              <a:rPr sz="1350" spc="-5" dirty="0">
                <a:solidFill>
                  <a:srgbClr val="1C1C1C"/>
                </a:solidFill>
                <a:latin typeface="Marianne"/>
                <a:cs typeface="Marianne"/>
              </a:rPr>
              <a:t> </a:t>
            </a:r>
            <a:r>
              <a:rPr sz="1350" spc="-5" dirty="0" err="1">
                <a:solidFill>
                  <a:srgbClr val="1C1C1C"/>
                </a:solidFill>
                <a:latin typeface="Marianne"/>
                <a:cs typeface="Marianne"/>
              </a:rPr>
              <a:t>parcours</a:t>
            </a:r>
            <a:r>
              <a:rPr sz="1350" spc="-10" dirty="0">
                <a:solidFill>
                  <a:srgbClr val="1C1C1C"/>
                </a:solidFill>
                <a:latin typeface="Marianne"/>
                <a:cs typeface="Marianne"/>
              </a:rPr>
              <a:t> </a:t>
            </a:r>
            <a:r>
              <a:rPr sz="1350" spc="5" dirty="0">
                <a:solidFill>
                  <a:srgbClr val="1C1C1C"/>
                </a:solidFill>
                <a:latin typeface="Marianne"/>
                <a:cs typeface="Marianne"/>
              </a:rPr>
              <a:t>de</a:t>
            </a:r>
            <a:r>
              <a:rPr sz="1350" spc="-5" dirty="0">
                <a:solidFill>
                  <a:srgbClr val="1C1C1C"/>
                </a:solidFill>
                <a:latin typeface="Marianne"/>
                <a:cs typeface="Marianne"/>
              </a:rPr>
              <a:t> </a:t>
            </a:r>
            <a:r>
              <a:rPr sz="1350" spc="5" dirty="0">
                <a:solidFill>
                  <a:srgbClr val="1C1C1C"/>
                </a:solidFill>
                <a:latin typeface="Marianne"/>
                <a:cs typeface="Marianne"/>
              </a:rPr>
              <a:t>vie</a:t>
            </a:r>
            <a:r>
              <a:rPr sz="1350" spc="-5" dirty="0">
                <a:solidFill>
                  <a:srgbClr val="1C1C1C"/>
                </a:solidFill>
                <a:latin typeface="Marianne"/>
                <a:cs typeface="Marianne"/>
              </a:rPr>
              <a:t> </a:t>
            </a:r>
            <a:r>
              <a:rPr sz="1350" dirty="0" err="1">
                <a:solidFill>
                  <a:srgbClr val="1C1C1C"/>
                </a:solidFill>
                <a:latin typeface="Marianne"/>
                <a:cs typeface="Marianne"/>
              </a:rPr>
              <a:t>professionnelle</a:t>
            </a:r>
            <a:endParaRPr sz="1350" dirty="0">
              <a:latin typeface="Marianne"/>
              <a:cs typeface="Marianne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F349C79-96B3-F83D-84A6-14BFA19D4FEA}"/>
              </a:ext>
            </a:extLst>
          </p:cNvPr>
          <p:cNvSpPr txBox="1"/>
          <p:nvPr/>
        </p:nvSpPr>
        <p:spPr>
          <a:xfrm>
            <a:off x="1126077" y="3346662"/>
            <a:ext cx="7378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spc="-10" dirty="0">
                <a:solidFill>
                  <a:prstClr val="black"/>
                </a:solidFill>
                <a:latin typeface="Arial"/>
                <a:cs typeface="Arial"/>
              </a:rPr>
              <a:t>Avec les jeunes, au stade</a:t>
            </a:r>
            <a:endParaRPr lang="fr-FR" dirty="0"/>
          </a:p>
        </p:txBody>
      </p:sp>
      <p:pic>
        <p:nvPicPr>
          <p:cNvPr id="6" name="Image 5" descr="Une image contenant herbe, ciel, extérieur, vert&#10;&#10;Description générée automatiquement">
            <a:extLst>
              <a:ext uri="{FF2B5EF4-FFF2-40B4-BE49-F238E27FC236}">
                <a16:creationId xmlns:a16="http://schemas.microsoft.com/office/drawing/2014/main" id="{A31465A5-863C-37C8-9FD2-68C1F4198C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688" y="1630156"/>
            <a:ext cx="6496802" cy="8662402"/>
          </a:xfrm>
          <a:prstGeom prst="rect">
            <a:avLst/>
          </a:prstGeom>
        </p:spPr>
      </p:pic>
      <p:pic>
        <p:nvPicPr>
          <p:cNvPr id="33" name="Image 32" descr="Une image contenant ciel, extérieur, personne, sport athlétique&#10;&#10;Description générée automatiquement">
            <a:extLst>
              <a:ext uri="{FF2B5EF4-FFF2-40B4-BE49-F238E27FC236}">
                <a16:creationId xmlns:a16="http://schemas.microsoft.com/office/drawing/2014/main" id="{C846D8CE-EA8B-E9F7-8BF1-79A7D5B4E5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45" y="5187115"/>
            <a:ext cx="6502400" cy="4432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122" y="397852"/>
            <a:ext cx="18453855" cy="4507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1487150">
              <a:lnSpc>
                <a:spcPts val="3435"/>
              </a:lnSpc>
              <a:spcBef>
                <a:spcPts val="114"/>
              </a:spcBef>
            </a:pPr>
            <a:r>
              <a:rPr spc="10" dirty="0"/>
              <a:t>LES</a:t>
            </a:r>
            <a:r>
              <a:rPr dirty="0"/>
              <a:t> </a:t>
            </a:r>
            <a:r>
              <a:rPr spc="10" dirty="0"/>
              <a:t>MÉTIERS</a:t>
            </a:r>
            <a:r>
              <a:rPr dirty="0"/>
              <a:t> </a:t>
            </a:r>
            <a:r>
              <a:rPr spc="10" dirty="0"/>
              <a:t>EN</a:t>
            </a:r>
            <a:r>
              <a:rPr spc="-5" dirty="0"/>
              <a:t> </a:t>
            </a:r>
            <a:r>
              <a:rPr spc="5" dirty="0"/>
              <a:t>DIRECT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7983" y="5340807"/>
            <a:ext cx="88116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4000" b="1" spc="-5" dirty="0">
                <a:latin typeface="Arial"/>
                <a:cs typeface="Arial"/>
              </a:rPr>
              <a:t>La préparation des entrainements</a:t>
            </a:r>
            <a:endParaRPr lang="fr-FR" sz="40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90408" y="397897"/>
            <a:ext cx="2650490" cy="705485"/>
            <a:chOff x="2390408" y="397897"/>
            <a:chExt cx="2650490" cy="705485"/>
          </a:xfrm>
        </p:grpSpPr>
        <p:sp>
          <p:nvSpPr>
            <p:cNvPr id="11" name="object 11"/>
            <p:cNvSpPr/>
            <p:nvPr/>
          </p:nvSpPr>
          <p:spPr>
            <a:xfrm>
              <a:off x="2793992" y="397897"/>
              <a:ext cx="2247265" cy="705485"/>
            </a:xfrm>
            <a:custGeom>
              <a:avLst/>
              <a:gdLst/>
              <a:ahLst/>
              <a:cxnLst/>
              <a:rect l="l" t="t" r="r" b="b"/>
              <a:pathLst>
                <a:path w="2247265" h="705485">
                  <a:moveTo>
                    <a:pt x="2246695" y="0"/>
                  </a:moveTo>
                  <a:lnTo>
                    <a:pt x="124383" y="0"/>
                  </a:lnTo>
                  <a:lnTo>
                    <a:pt x="0" y="705423"/>
                  </a:lnTo>
                  <a:lnTo>
                    <a:pt x="2246695" y="705423"/>
                  </a:lnTo>
                  <a:lnTo>
                    <a:pt x="2246695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96525" y="598662"/>
              <a:ext cx="1148080" cy="306705"/>
            </a:xfrm>
            <a:custGeom>
              <a:avLst/>
              <a:gdLst/>
              <a:ahLst/>
              <a:cxnLst/>
              <a:rect l="l" t="t" r="r" b="b"/>
              <a:pathLst>
                <a:path w="1148079" h="306705">
                  <a:moveTo>
                    <a:pt x="1147619" y="0"/>
                  </a:moveTo>
                  <a:lnTo>
                    <a:pt x="0" y="0"/>
                  </a:lnTo>
                  <a:lnTo>
                    <a:pt x="0" y="306105"/>
                  </a:lnTo>
                  <a:lnTo>
                    <a:pt x="1147619" y="306105"/>
                  </a:lnTo>
                  <a:lnTo>
                    <a:pt x="1147619" y="0"/>
                  </a:lnTo>
                  <a:close/>
                </a:path>
              </a:pathLst>
            </a:custGeom>
            <a:solidFill>
              <a:srgbClr val="0C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61513" y="658970"/>
              <a:ext cx="1017905" cy="247015"/>
            </a:xfrm>
            <a:custGeom>
              <a:avLst/>
              <a:gdLst/>
              <a:ahLst/>
              <a:cxnLst/>
              <a:rect l="l" t="t" r="r" b="b"/>
              <a:pathLst>
                <a:path w="1017904" h="247015">
                  <a:moveTo>
                    <a:pt x="182435" y="94742"/>
                  </a:moveTo>
                  <a:lnTo>
                    <a:pt x="175552" y="56464"/>
                  </a:lnTo>
                  <a:lnTo>
                    <a:pt x="168859" y="45974"/>
                  </a:lnTo>
                  <a:lnTo>
                    <a:pt x="156451" y="26504"/>
                  </a:lnTo>
                  <a:lnTo>
                    <a:pt x="128663" y="7797"/>
                  </a:lnTo>
                  <a:lnTo>
                    <a:pt x="128663" y="94742"/>
                  </a:lnTo>
                  <a:lnTo>
                    <a:pt x="126352" y="112953"/>
                  </a:lnTo>
                  <a:lnTo>
                    <a:pt x="119341" y="128422"/>
                  </a:lnTo>
                  <a:lnTo>
                    <a:pt x="107581" y="139166"/>
                  </a:lnTo>
                  <a:lnTo>
                    <a:pt x="90995" y="143179"/>
                  </a:lnTo>
                  <a:lnTo>
                    <a:pt x="74472" y="139560"/>
                  </a:lnTo>
                  <a:lnTo>
                    <a:pt x="62865" y="129476"/>
                  </a:lnTo>
                  <a:lnTo>
                    <a:pt x="56019" y="114134"/>
                  </a:lnTo>
                  <a:lnTo>
                    <a:pt x="53759" y="94742"/>
                  </a:lnTo>
                  <a:lnTo>
                    <a:pt x="56019" y="75311"/>
                  </a:lnTo>
                  <a:lnTo>
                    <a:pt x="62865" y="59855"/>
                  </a:lnTo>
                  <a:lnTo>
                    <a:pt x="74472" y="49657"/>
                  </a:lnTo>
                  <a:lnTo>
                    <a:pt x="90995" y="45974"/>
                  </a:lnTo>
                  <a:lnTo>
                    <a:pt x="107581" y="49707"/>
                  </a:lnTo>
                  <a:lnTo>
                    <a:pt x="119341" y="59982"/>
                  </a:lnTo>
                  <a:lnTo>
                    <a:pt x="126352" y="75450"/>
                  </a:lnTo>
                  <a:lnTo>
                    <a:pt x="128663" y="94742"/>
                  </a:lnTo>
                  <a:lnTo>
                    <a:pt x="128663" y="7797"/>
                  </a:lnTo>
                  <a:lnTo>
                    <a:pt x="127482" y="6997"/>
                  </a:lnTo>
                  <a:lnTo>
                    <a:pt x="90995" y="12"/>
                  </a:lnTo>
                  <a:lnTo>
                    <a:pt x="54597" y="6997"/>
                  </a:lnTo>
                  <a:lnTo>
                    <a:pt x="25781" y="26504"/>
                  </a:lnTo>
                  <a:lnTo>
                    <a:pt x="6819" y="56464"/>
                  </a:lnTo>
                  <a:lnTo>
                    <a:pt x="0" y="94742"/>
                  </a:lnTo>
                  <a:lnTo>
                    <a:pt x="6819" y="132969"/>
                  </a:lnTo>
                  <a:lnTo>
                    <a:pt x="25781" y="162814"/>
                  </a:lnTo>
                  <a:lnTo>
                    <a:pt x="54597" y="182206"/>
                  </a:lnTo>
                  <a:lnTo>
                    <a:pt x="90995" y="189128"/>
                  </a:lnTo>
                  <a:lnTo>
                    <a:pt x="127482" y="182206"/>
                  </a:lnTo>
                  <a:lnTo>
                    <a:pt x="156451" y="162814"/>
                  </a:lnTo>
                  <a:lnTo>
                    <a:pt x="169011" y="143179"/>
                  </a:lnTo>
                  <a:lnTo>
                    <a:pt x="175552" y="132969"/>
                  </a:lnTo>
                  <a:lnTo>
                    <a:pt x="182435" y="94742"/>
                  </a:lnTo>
                  <a:close/>
                </a:path>
                <a:path w="1017904" h="247015">
                  <a:moveTo>
                    <a:pt x="375170" y="83032"/>
                  </a:moveTo>
                  <a:lnTo>
                    <a:pt x="370776" y="48488"/>
                  </a:lnTo>
                  <a:lnTo>
                    <a:pt x="357251" y="22352"/>
                  </a:lnTo>
                  <a:lnTo>
                    <a:pt x="334060" y="5803"/>
                  </a:lnTo>
                  <a:lnTo>
                    <a:pt x="300710" y="25"/>
                  </a:lnTo>
                  <a:lnTo>
                    <a:pt x="285724" y="1308"/>
                  </a:lnTo>
                  <a:lnTo>
                    <a:pt x="272643" y="4762"/>
                  </a:lnTo>
                  <a:lnTo>
                    <a:pt x="261785" y="9829"/>
                  </a:lnTo>
                  <a:lnTo>
                    <a:pt x="253466" y="15925"/>
                  </a:lnTo>
                  <a:lnTo>
                    <a:pt x="253466" y="3822"/>
                  </a:lnTo>
                  <a:lnTo>
                    <a:pt x="200482" y="3822"/>
                  </a:lnTo>
                  <a:lnTo>
                    <a:pt x="200482" y="162382"/>
                  </a:lnTo>
                  <a:lnTo>
                    <a:pt x="202615" y="172694"/>
                  </a:lnTo>
                  <a:lnTo>
                    <a:pt x="208305" y="181102"/>
                  </a:lnTo>
                  <a:lnTo>
                    <a:pt x="216750" y="186766"/>
                  </a:lnTo>
                  <a:lnTo>
                    <a:pt x="227101" y="188849"/>
                  </a:lnTo>
                  <a:lnTo>
                    <a:pt x="237388" y="186766"/>
                  </a:lnTo>
                  <a:lnTo>
                    <a:pt x="245808" y="181102"/>
                  </a:lnTo>
                  <a:lnTo>
                    <a:pt x="251498" y="172694"/>
                  </a:lnTo>
                  <a:lnTo>
                    <a:pt x="253593" y="162394"/>
                  </a:lnTo>
                  <a:lnTo>
                    <a:pt x="253682" y="86106"/>
                  </a:lnTo>
                  <a:lnTo>
                    <a:pt x="255968" y="66395"/>
                  </a:lnTo>
                  <a:lnTo>
                    <a:pt x="262648" y="53721"/>
                  </a:lnTo>
                  <a:lnTo>
                    <a:pt x="273431" y="46939"/>
                  </a:lnTo>
                  <a:lnTo>
                    <a:pt x="288048" y="44932"/>
                  </a:lnTo>
                  <a:lnTo>
                    <a:pt x="302641" y="46951"/>
                  </a:lnTo>
                  <a:lnTo>
                    <a:pt x="313372" y="53848"/>
                  </a:lnTo>
                  <a:lnTo>
                    <a:pt x="319989" y="66814"/>
                  </a:lnTo>
                  <a:lnTo>
                    <a:pt x="322249" y="87109"/>
                  </a:lnTo>
                  <a:lnTo>
                    <a:pt x="322249" y="162140"/>
                  </a:lnTo>
                  <a:lnTo>
                    <a:pt x="324332" y="172529"/>
                  </a:lnTo>
                  <a:lnTo>
                    <a:pt x="329984" y="180962"/>
                  </a:lnTo>
                  <a:lnTo>
                    <a:pt x="338404" y="186639"/>
                  </a:lnTo>
                  <a:lnTo>
                    <a:pt x="348767" y="188722"/>
                  </a:lnTo>
                  <a:lnTo>
                    <a:pt x="359079" y="186639"/>
                  </a:lnTo>
                  <a:lnTo>
                    <a:pt x="367474" y="180962"/>
                  </a:lnTo>
                  <a:lnTo>
                    <a:pt x="373138" y="172529"/>
                  </a:lnTo>
                  <a:lnTo>
                    <a:pt x="375170" y="161886"/>
                  </a:lnTo>
                  <a:lnTo>
                    <a:pt x="375170" y="83032"/>
                  </a:lnTo>
                  <a:close/>
                </a:path>
                <a:path w="1017904" h="247015">
                  <a:moveTo>
                    <a:pt x="456704" y="169303"/>
                  </a:moveTo>
                  <a:lnTo>
                    <a:pt x="456577" y="69100"/>
                  </a:lnTo>
                  <a:lnTo>
                    <a:pt x="403821" y="69100"/>
                  </a:lnTo>
                  <a:lnTo>
                    <a:pt x="403860" y="169710"/>
                  </a:lnTo>
                  <a:lnTo>
                    <a:pt x="423011" y="188683"/>
                  </a:lnTo>
                  <a:lnTo>
                    <a:pt x="437362" y="188683"/>
                  </a:lnTo>
                  <a:lnTo>
                    <a:pt x="443738" y="186042"/>
                  </a:lnTo>
                  <a:lnTo>
                    <a:pt x="454126" y="175679"/>
                  </a:lnTo>
                  <a:lnTo>
                    <a:pt x="456704" y="169303"/>
                  </a:lnTo>
                  <a:close/>
                </a:path>
                <a:path w="1017904" h="247015">
                  <a:moveTo>
                    <a:pt x="459155" y="21120"/>
                  </a:moveTo>
                  <a:lnTo>
                    <a:pt x="456336" y="14300"/>
                  </a:lnTo>
                  <a:lnTo>
                    <a:pt x="450672" y="8572"/>
                  </a:lnTo>
                  <a:lnTo>
                    <a:pt x="444817" y="2743"/>
                  </a:lnTo>
                  <a:lnTo>
                    <a:pt x="438073" y="0"/>
                  </a:lnTo>
                  <a:lnTo>
                    <a:pt x="422033" y="0"/>
                  </a:lnTo>
                  <a:lnTo>
                    <a:pt x="415150" y="2743"/>
                  </a:lnTo>
                  <a:lnTo>
                    <a:pt x="409536" y="8572"/>
                  </a:lnTo>
                  <a:lnTo>
                    <a:pt x="403821" y="14300"/>
                  </a:lnTo>
                  <a:lnTo>
                    <a:pt x="400900" y="21120"/>
                  </a:lnTo>
                  <a:lnTo>
                    <a:pt x="400900" y="37084"/>
                  </a:lnTo>
                  <a:lnTo>
                    <a:pt x="403821" y="44043"/>
                  </a:lnTo>
                  <a:lnTo>
                    <a:pt x="415150" y="55435"/>
                  </a:lnTo>
                  <a:lnTo>
                    <a:pt x="422033" y="58394"/>
                  </a:lnTo>
                  <a:lnTo>
                    <a:pt x="438073" y="58394"/>
                  </a:lnTo>
                  <a:lnTo>
                    <a:pt x="444817" y="55435"/>
                  </a:lnTo>
                  <a:lnTo>
                    <a:pt x="450672" y="49809"/>
                  </a:lnTo>
                  <a:lnTo>
                    <a:pt x="456336" y="44043"/>
                  </a:lnTo>
                  <a:lnTo>
                    <a:pt x="459155" y="37084"/>
                  </a:lnTo>
                  <a:lnTo>
                    <a:pt x="459155" y="21120"/>
                  </a:lnTo>
                  <a:close/>
                </a:path>
                <a:path w="1017904" h="247015">
                  <a:moveTo>
                    <a:pt x="646379" y="132435"/>
                  </a:moveTo>
                  <a:lnTo>
                    <a:pt x="626300" y="93446"/>
                  </a:lnTo>
                  <a:lnTo>
                    <a:pt x="579145" y="73647"/>
                  </a:lnTo>
                  <a:lnTo>
                    <a:pt x="557542" y="67068"/>
                  </a:lnTo>
                  <a:lnTo>
                    <a:pt x="544855" y="62090"/>
                  </a:lnTo>
                  <a:lnTo>
                    <a:pt x="538861" y="57619"/>
                  </a:lnTo>
                  <a:lnTo>
                    <a:pt x="537349" y="52578"/>
                  </a:lnTo>
                  <a:lnTo>
                    <a:pt x="538568" y="47396"/>
                  </a:lnTo>
                  <a:lnTo>
                    <a:pt x="542886" y="43751"/>
                  </a:lnTo>
                  <a:lnTo>
                    <a:pt x="551230" y="41592"/>
                  </a:lnTo>
                  <a:lnTo>
                    <a:pt x="564553" y="40881"/>
                  </a:lnTo>
                  <a:lnTo>
                    <a:pt x="578053" y="41783"/>
                  </a:lnTo>
                  <a:lnTo>
                    <a:pt x="592785" y="44488"/>
                  </a:lnTo>
                  <a:lnTo>
                    <a:pt x="608101" y="49009"/>
                  </a:lnTo>
                  <a:lnTo>
                    <a:pt x="623366" y="55372"/>
                  </a:lnTo>
                  <a:lnTo>
                    <a:pt x="640245" y="17703"/>
                  </a:lnTo>
                  <a:lnTo>
                    <a:pt x="623074" y="10401"/>
                  </a:lnTo>
                  <a:lnTo>
                    <a:pt x="604418" y="4838"/>
                  </a:lnTo>
                  <a:lnTo>
                    <a:pt x="585050" y="1282"/>
                  </a:lnTo>
                  <a:lnTo>
                    <a:pt x="565734" y="25"/>
                  </a:lnTo>
                  <a:lnTo>
                    <a:pt x="533209" y="3162"/>
                  </a:lnTo>
                  <a:lnTo>
                    <a:pt x="507695" y="12865"/>
                  </a:lnTo>
                  <a:lnTo>
                    <a:pt x="491045" y="29629"/>
                  </a:lnTo>
                  <a:lnTo>
                    <a:pt x="485076" y="53911"/>
                  </a:lnTo>
                  <a:lnTo>
                    <a:pt x="490702" y="78003"/>
                  </a:lnTo>
                  <a:lnTo>
                    <a:pt x="506679" y="94538"/>
                  </a:lnTo>
                  <a:lnTo>
                    <a:pt x="531736" y="106337"/>
                  </a:lnTo>
                  <a:lnTo>
                    <a:pt x="578599" y="120396"/>
                  </a:lnTo>
                  <a:lnTo>
                    <a:pt x="587730" y="124472"/>
                  </a:lnTo>
                  <a:lnTo>
                    <a:pt x="592658" y="128993"/>
                  </a:lnTo>
                  <a:lnTo>
                    <a:pt x="594144" y="134505"/>
                  </a:lnTo>
                  <a:lnTo>
                    <a:pt x="592861" y="140614"/>
                  </a:lnTo>
                  <a:lnTo>
                    <a:pt x="588492" y="144945"/>
                  </a:lnTo>
                  <a:lnTo>
                    <a:pt x="580224" y="147535"/>
                  </a:lnTo>
                  <a:lnTo>
                    <a:pt x="567270" y="148386"/>
                  </a:lnTo>
                  <a:lnTo>
                    <a:pt x="548525" y="147294"/>
                  </a:lnTo>
                  <a:lnTo>
                    <a:pt x="530745" y="144081"/>
                  </a:lnTo>
                  <a:lnTo>
                    <a:pt x="513753" y="138861"/>
                  </a:lnTo>
                  <a:lnTo>
                    <a:pt x="497357" y="131749"/>
                  </a:lnTo>
                  <a:lnTo>
                    <a:pt x="479653" y="168008"/>
                  </a:lnTo>
                  <a:lnTo>
                    <a:pt x="497433" y="176733"/>
                  </a:lnTo>
                  <a:lnTo>
                    <a:pt x="518020" y="183388"/>
                  </a:lnTo>
                  <a:lnTo>
                    <a:pt x="540550" y="187642"/>
                  </a:lnTo>
                  <a:lnTo>
                    <a:pt x="564184" y="189128"/>
                  </a:lnTo>
                  <a:lnTo>
                    <a:pt x="596138" y="186156"/>
                  </a:lnTo>
                  <a:lnTo>
                    <a:pt x="622274" y="176479"/>
                  </a:lnTo>
                  <a:lnTo>
                    <a:pt x="639902" y="158953"/>
                  </a:lnTo>
                  <a:lnTo>
                    <a:pt x="646379" y="132435"/>
                  </a:lnTo>
                  <a:close/>
                </a:path>
                <a:path w="1017904" h="247015">
                  <a:moveTo>
                    <a:pt x="830719" y="94729"/>
                  </a:moveTo>
                  <a:lnTo>
                    <a:pt x="827493" y="74053"/>
                  </a:lnTo>
                  <a:lnTo>
                    <a:pt x="825017" y="58089"/>
                  </a:lnTo>
                  <a:lnTo>
                    <a:pt x="815886" y="41516"/>
                  </a:lnTo>
                  <a:lnTo>
                    <a:pt x="808431" y="27965"/>
                  </a:lnTo>
                  <a:lnTo>
                    <a:pt x="781786" y="7543"/>
                  </a:lnTo>
                  <a:lnTo>
                    <a:pt x="779259" y="7023"/>
                  </a:lnTo>
                  <a:lnTo>
                    <a:pt x="779259" y="74053"/>
                  </a:lnTo>
                  <a:lnTo>
                    <a:pt x="710107" y="74053"/>
                  </a:lnTo>
                  <a:lnTo>
                    <a:pt x="713384" y="61226"/>
                  </a:lnTo>
                  <a:lnTo>
                    <a:pt x="720166" y="50901"/>
                  </a:lnTo>
                  <a:lnTo>
                    <a:pt x="730161" y="44018"/>
                  </a:lnTo>
                  <a:lnTo>
                    <a:pt x="743102" y="41516"/>
                  </a:lnTo>
                  <a:lnTo>
                    <a:pt x="758596" y="44310"/>
                  </a:lnTo>
                  <a:lnTo>
                    <a:pt x="769556" y="51676"/>
                  </a:lnTo>
                  <a:lnTo>
                    <a:pt x="776325" y="62103"/>
                  </a:lnTo>
                  <a:lnTo>
                    <a:pt x="779259" y="74053"/>
                  </a:lnTo>
                  <a:lnTo>
                    <a:pt x="779259" y="7023"/>
                  </a:lnTo>
                  <a:lnTo>
                    <a:pt x="745845" y="25"/>
                  </a:lnTo>
                  <a:lnTo>
                    <a:pt x="710247" y="6997"/>
                  </a:lnTo>
                  <a:lnTo>
                    <a:pt x="681761" y="26517"/>
                  </a:lnTo>
                  <a:lnTo>
                    <a:pt x="662851" y="56464"/>
                  </a:lnTo>
                  <a:lnTo>
                    <a:pt x="656005" y="94729"/>
                  </a:lnTo>
                  <a:lnTo>
                    <a:pt x="662660" y="133705"/>
                  </a:lnTo>
                  <a:lnTo>
                    <a:pt x="681659" y="163461"/>
                  </a:lnTo>
                  <a:lnTo>
                    <a:pt x="711555" y="182448"/>
                  </a:lnTo>
                  <a:lnTo>
                    <a:pt x="750887" y="189128"/>
                  </a:lnTo>
                  <a:lnTo>
                    <a:pt x="771220" y="187172"/>
                  </a:lnTo>
                  <a:lnTo>
                    <a:pt x="790981" y="181457"/>
                  </a:lnTo>
                  <a:lnTo>
                    <a:pt x="808723" y="172237"/>
                  </a:lnTo>
                  <a:lnTo>
                    <a:pt x="823036" y="159753"/>
                  </a:lnTo>
                  <a:lnTo>
                    <a:pt x="802360" y="144221"/>
                  </a:lnTo>
                  <a:lnTo>
                    <a:pt x="785342" y="131419"/>
                  </a:lnTo>
                  <a:lnTo>
                    <a:pt x="778802" y="136791"/>
                  </a:lnTo>
                  <a:lnTo>
                    <a:pt x="770724" y="140817"/>
                  </a:lnTo>
                  <a:lnTo>
                    <a:pt x="761339" y="143344"/>
                  </a:lnTo>
                  <a:lnTo>
                    <a:pt x="750887" y="144221"/>
                  </a:lnTo>
                  <a:lnTo>
                    <a:pt x="736523" y="142367"/>
                  </a:lnTo>
                  <a:lnTo>
                    <a:pt x="723607" y="136436"/>
                  </a:lnTo>
                  <a:lnTo>
                    <a:pt x="713955" y="125831"/>
                  </a:lnTo>
                  <a:lnTo>
                    <a:pt x="709345" y="109994"/>
                  </a:lnTo>
                  <a:lnTo>
                    <a:pt x="829957" y="109994"/>
                  </a:lnTo>
                  <a:lnTo>
                    <a:pt x="830338" y="106540"/>
                  </a:lnTo>
                  <a:lnTo>
                    <a:pt x="830719" y="101625"/>
                  </a:lnTo>
                  <a:lnTo>
                    <a:pt x="830719" y="94729"/>
                  </a:lnTo>
                  <a:close/>
                </a:path>
                <a:path w="1017904" h="247015">
                  <a:moveTo>
                    <a:pt x="1017651" y="96837"/>
                  </a:moveTo>
                  <a:lnTo>
                    <a:pt x="1011453" y="53136"/>
                  </a:lnTo>
                  <a:lnTo>
                    <a:pt x="983500" y="15278"/>
                  </a:lnTo>
                  <a:lnTo>
                    <a:pt x="963866" y="4559"/>
                  </a:lnTo>
                  <a:lnTo>
                    <a:pt x="963866" y="97866"/>
                  </a:lnTo>
                  <a:lnTo>
                    <a:pt x="961809" y="117944"/>
                  </a:lnTo>
                  <a:lnTo>
                    <a:pt x="955738" y="132448"/>
                  </a:lnTo>
                  <a:lnTo>
                    <a:pt x="945870" y="141249"/>
                  </a:lnTo>
                  <a:lnTo>
                    <a:pt x="932357" y="144221"/>
                  </a:lnTo>
                  <a:lnTo>
                    <a:pt x="921448" y="143192"/>
                  </a:lnTo>
                  <a:lnTo>
                    <a:pt x="911783" y="140195"/>
                  </a:lnTo>
                  <a:lnTo>
                    <a:pt x="903478" y="135305"/>
                  </a:lnTo>
                  <a:lnTo>
                    <a:pt x="896658" y="128651"/>
                  </a:lnTo>
                  <a:lnTo>
                    <a:pt x="896658" y="60172"/>
                  </a:lnTo>
                  <a:lnTo>
                    <a:pt x="902677" y="54013"/>
                  </a:lnTo>
                  <a:lnTo>
                    <a:pt x="909662" y="49199"/>
                  </a:lnTo>
                  <a:lnTo>
                    <a:pt x="918311" y="46050"/>
                  </a:lnTo>
                  <a:lnTo>
                    <a:pt x="929322" y="44932"/>
                  </a:lnTo>
                  <a:lnTo>
                    <a:pt x="943457" y="47942"/>
                  </a:lnTo>
                  <a:lnTo>
                    <a:pt x="954354" y="57378"/>
                  </a:lnTo>
                  <a:lnTo>
                    <a:pt x="961377" y="73825"/>
                  </a:lnTo>
                  <a:lnTo>
                    <a:pt x="963866" y="97866"/>
                  </a:lnTo>
                  <a:lnTo>
                    <a:pt x="963866" y="4559"/>
                  </a:lnTo>
                  <a:lnTo>
                    <a:pt x="939292" y="25"/>
                  </a:lnTo>
                  <a:lnTo>
                    <a:pt x="925944" y="1295"/>
                  </a:lnTo>
                  <a:lnTo>
                    <a:pt x="914527" y="4686"/>
                  </a:lnTo>
                  <a:lnTo>
                    <a:pt x="904836" y="9550"/>
                  </a:lnTo>
                  <a:lnTo>
                    <a:pt x="896658" y="15278"/>
                  </a:lnTo>
                  <a:lnTo>
                    <a:pt x="896658" y="3835"/>
                  </a:lnTo>
                  <a:lnTo>
                    <a:pt x="843673" y="3835"/>
                  </a:lnTo>
                  <a:lnTo>
                    <a:pt x="843673" y="246418"/>
                  </a:lnTo>
                  <a:lnTo>
                    <a:pt x="896658" y="246418"/>
                  </a:lnTo>
                  <a:lnTo>
                    <a:pt x="896658" y="174980"/>
                  </a:lnTo>
                  <a:lnTo>
                    <a:pt x="904875" y="180555"/>
                  </a:lnTo>
                  <a:lnTo>
                    <a:pt x="914933" y="185051"/>
                  </a:lnTo>
                  <a:lnTo>
                    <a:pt x="926515" y="188036"/>
                  </a:lnTo>
                  <a:lnTo>
                    <a:pt x="939292" y="189128"/>
                  </a:lnTo>
                  <a:lnTo>
                    <a:pt x="972591" y="182333"/>
                  </a:lnTo>
                  <a:lnTo>
                    <a:pt x="982103" y="174980"/>
                  </a:lnTo>
                  <a:lnTo>
                    <a:pt x="997191" y="163334"/>
                  </a:lnTo>
                  <a:lnTo>
                    <a:pt x="1007173" y="144221"/>
                  </a:lnTo>
                  <a:lnTo>
                    <a:pt x="1012431" y="134150"/>
                  </a:lnTo>
                  <a:lnTo>
                    <a:pt x="1017651" y="968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90408" y="598662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5" h="306705">
                  <a:moveTo>
                    <a:pt x="306126" y="0"/>
                  </a:moveTo>
                  <a:lnTo>
                    <a:pt x="0" y="0"/>
                  </a:lnTo>
                  <a:lnTo>
                    <a:pt x="0" y="306105"/>
                  </a:lnTo>
                  <a:lnTo>
                    <a:pt x="306126" y="306105"/>
                  </a:lnTo>
                  <a:lnTo>
                    <a:pt x="306126" y="0"/>
                  </a:lnTo>
                  <a:close/>
                </a:path>
              </a:pathLst>
            </a:custGeom>
            <a:solidFill>
              <a:srgbClr val="E22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0929" y="639207"/>
              <a:ext cx="225056" cy="2251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785681" y="820454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5">
                  <a:moveTo>
                    <a:pt x="29527" y="0"/>
                  </a:moveTo>
                  <a:lnTo>
                    <a:pt x="18031" y="2321"/>
                  </a:lnTo>
                  <a:lnTo>
                    <a:pt x="8646" y="8650"/>
                  </a:lnTo>
                  <a:lnTo>
                    <a:pt x="2319" y="18036"/>
                  </a:lnTo>
                  <a:lnTo>
                    <a:pt x="0" y="29527"/>
                  </a:lnTo>
                  <a:lnTo>
                    <a:pt x="2319" y="41019"/>
                  </a:lnTo>
                  <a:lnTo>
                    <a:pt x="8646" y="50405"/>
                  </a:lnTo>
                  <a:lnTo>
                    <a:pt x="18031" y="56734"/>
                  </a:lnTo>
                  <a:lnTo>
                    <a:pt x="29527" y="59055"/>
                  </a:lnTo>
                  <a:lnTo>
                    <a:pt x="41019" y="56734"/>
                  </a:lnTo>
                  <a:lnTo>
                    <a:pt x="50405" y="50405"/>
                  </a:lnTo>
                  <a:lnTo>
                    <a:pt x="56734" y="41019"/>
                  </a:lnTo>
                  <a:lnTo>
                    <a:pt x="59055" y="29527"/>
                  </a:lnTo>
                  <a:lnTo>
                    <a:pt x="56734" y="18036"/>
                  </a:lnTo>
                  <a:lnTo>
                    <a:pt x="50405" y="8650"/>
                  </a:lnTo>
                  <a:lnTo>
                    <a:pt x="41019" y="2321"/>
                  </a:lnTo>
                  <a:lnTo>
                    <a:pt x="29527" y="0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62832" y="769103"/>
              <a:ext cx="81915" cy="161925"/>
            </a:xfrm>
            <a:custGeom>
              <a:avLst/>
              <a:gdLst/>
              <a:ahLst/>
              <a:cxnLst/>
              <a:rect l="l" t="t" r="r" b="b"/>
              <a:pathLst>
                <a:path w="81914" h="161925">
                  <a:moveTo>
                    <a:pt x="0" y="113232"/>
                  </a:moveTo>
                  <a:lnTo>
                    <a:pt x="10018" y="98094"/>
                  </a:lnTo>
                  <a:lnTo>
                    <a:pt x="13358" y="80878"/>
                  </a:lnTo>
                  <a:lnTo>
                    <a:pt x="10018" y="63664"/>
                  </a:lnTo>
                  <a:lnTo>
                    <a:pt x="0" y="48532"/>
                  </a:lnTo>
                </a:path>
                <a:path w="81914" h="161925">
                  <a:moveTo>
                    <a:pt x="24198" y="137493"/>
                  </a:moveTo>
                  <a:lnTo>
                    <a:pt x="41732" y="111008"/>
                  </a:lnTo>
                  <a:lnTo>
                    <a:pt x="47577" y="80881"/>
                  </a:lnTo>
                  <a:lnTo>
                    <a:pt x="41732" y="50751"/>
                  </a:lnTo>
                  <a:lnTo>
                    <a:pt x="24198" y="24261"/>
                  </a:lnTo>
                </a:path>
                <a:path w="81914" h="161925">
                  <a:moveTo>
                    <a:pt x="48385" y="161764"/>
                  </a:moveTo>
                  <a:lnTo>
                    <a:pt x="73435" y="123921"/>
                  </a:lnTo>
                  <a:lnTo>
                    <a:pt x="81785" y="80878"/>
                  </a:lnTo>
                  <a:lnTo>
                    <a:pt x="73435" y="37837"/>
                  </a:lnTo>
                  <a:lnTo>
                    <a:pt x="48385" y="0"/>
                  </a:lnTo>
                </a:path>
              </a:pathLst>
            </a:custGeom>
            <a:ln w="17549">
              <a:solidFill>
                <a:srgbClr val="E205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98819" y="788477"/>
              <a:ext cx="95885" cy="123189"/>
            </a:xfrm>
            <a:custGeom>
              <a:avLst/>
              <a:gdLst/>
              <a:ahLst/>
              <a:cxnLst/>
              <a:rect l="l" t="t" r="r" b="b"/>
              <a:pathLst>
                <a:path w="95885" h="123190">
                  <a:moveTo>
                    <a:pt x="0" y="0"/>
                  </a:moveTo>
                  <a:lnTo>
                    <a:pt x="0" y="123011"/>
                  </a:lnTo>
                  <a:lnTo>
                    <a:pt x="95347" y="61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6158" y="792785"/>
              <a:ext cx="69149" cy="1120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1863" y="792785"/>
              <a:ext cx="104844" cy="11203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277702" y="792782"/>
              <a:ext cx="28575" cy="112395"/>
            </a:xfrm>
            <a:custGeom>
              <a:avLst/>
              <a:gdLst/>
              <a:ahLst/>
              <a:cxnLst/>
              <a:rect l="l" t="t" r="r" b="b"/>
              <a:pathLst>
                <a:path w="28575" h="112394">
                  <a:moveTo>
                    <a:pt x="28491" y="0"/>
                  </a:moveTo>
                  <a:lnTo>
                    <a:pt x="0" y="0"/>
                  </a:lnTo>
                  <a:lnTo>
                    <a:pt x="0" y="112048"/>
                  </a:lnTo>
                  <a:lnTo>
                    <a:pt x="28491" y="112048"/>
                  </a:lnTo>
                  <a:lnTo>
                    <a:pt x="28491" y="0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5289" y="792785"/>
              <a:ext cx="97159" cy="1120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61650" y="792785"/>
              <a:ext cx="69139" cy="11203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926154" y="598747"/>
              <a:ext cx="846455" cy="309880"/>
            </a:xfrm>
            <a:custGeom>
              <a:avLst/>
              <a:gdLst/>
              <a:ahLst/>
              <a:cxnLst/>
              <a:rect l="l" t="t" r="r" b="b"/>
              <a:pathLst>
                <a:path w="846454" h="309880">
                  <a:moveTo>
                    <a:pt x="69151" y="86360"/>
                  </a:moveTo>
                  <a:lnTo>
                    <a:pt x="28486" y="86360"/>
                  </a:lnTo>
                  <a:lnTo>
                    <a:pt x="28486" y="0"/>
                  </a:lnTo>
                  <a:lnTo>
                    <a:pt x="0" y="0"/>
                  </a:lnTo>
                  <a:lnTo>
                    <a:pt x="0" y="86360"/>
                  </a:lnTo>
                  <a:lnTo>
                    <a:pt x="0" y="111760"/>
                  </a:lnTo>
                  <a:lnTo>
                    <a:pt x="69151" y="111760"/>
                  </a:lnTo>
                  <a:lnTo>
                    <a:pt x="69151" y="86360"/>
                  </a:lnTo>
                  <a:close/>
                </a:path>
                <a:path w="846454" h="309880">
                  <a:moveTo>
                    <a:pt x="738098" y="213410"/>
                  </a:moveTo>
                  <a:lnTo>
                    <a:pt x="729157" y="204139"/>
                  </a:lnTo>
                  <a:lnTo>
                    <a:pt x="718108" y="197015"/>
                  </a:lnTo>
                  <a:lnTo>
                    <a:pt x="705167" y="192455"/>
                  </a:lnTo>
                  <a:lnTo>
                    <a:pt x="690562" y="190842"/>
                  </a:lnTo>
                  <a:lnTo>
                    <a:pt x="666127" y="195592"/>
                  </a:lnTo>
                  <a:lnTo>
                    <a:pt x="647166" y="208445"/>
                  </a:lnTo>
                  <a:lnTo>
                    <a:pt x="634898" y="227304"/>
                  </a:lnTo>
                  <a:lnTo>
                    <a:pt x="630542" y="250063"/>
                  </a:lnTo>
                  <a:lnTo>
                    <a:pt x="634898" y="272821"/>
                  </a:lnTo>
                  <a:lnTo>
                    <a:pt x="647166" y="291680"/>
                  </a:lnTo>
                  <a:lnTo>
                    <a:pt x="666127" y="304533"/>
                  </a:lnTo>
                  <a:lnTo>
                    <a:pt x="690562" y="309283"/>
                  </a:lnTo>
                  <a:lnTo>
                    <a:pt x="705167" y="307670"/>
                  </a:lnTo>
                  <a:lnTo>
                    <a:pt x="718108" y="303085"/>
                  </a:lnTo>
                  <a:lnTo>
                    <a:pt x="729157" y="295910"/>
                  </a:lnTo>
                  <a:lnTo>
                    <a:pt x="738098" y="286562"/>
                  </a:lnTo>
                  <a:lnTo>
                    <a:pt x="715530" y="269430"/>
                  </a:lnTo>
                  <a:lnTo>
                    <a:pt x="710946" y="274726"/>
                  </a:lnTo>
                  <a:lnTo>
                    <a:pt x="705205" y="278879"/>
                  </a:lnTo>
                  <a:lnTo>
                    <a:pt x="698373" y="281584"/>
                  </a:lnTo>
                  <a:lnTo>
                    <a:pt x="690562" y="282562"/>
                  </a:lnTo>
                  <a:lnTo>
                    <a:pt x="678192" y="280136"/>
                  </a:lnTo>
                  <a:lnTo>
                    <a:pt x="668464" y="273392"/>
                  </a:lnTo>
                  <a:lnTo>
                    <a:pt x="662101" y="263105"/>
                  </a:lnTo>
                  <a:lnTo>
                    <a:pt x="659828" y="250063"/>
                  </a:lnTo>
                  <a:lnTo>
                    <a:pt x="662101" y="237083"/>
                  </a:lnTo>
                  <a:lnTo>
                    <a:pt x="668464" y="226796"/>
                  </a:lnTo>
                  <a:lnTo>
                    <a:pt x="678192" y="220014"/>
                  </a:lnTo>
                  <a:lnTo>
                    <a:pt x="690562" y="217563"/>
                  </a:lnTo>
                  <a:lnTo>
                    <a:pt x="698449" y="218541"/>
                  </a:lnTo>
                  <a:lnTo>
                    <a:pt x="705269" y="221246"/>
                  </a:lnTo>
                  <a:lnTo>
                    <a:pt x="710971" y="225399"/>
                  </a:lnTo>
                  <a:lnTo>
                    <a:pt x="715530" y="230695"/>
                  </a:lnTo>
                  <a:lnTo>
                    <a:pt x="738098" y="213410"/>
                  </a:lnTo>
                  <a:close/>
                </a:path>
                <a:path w="846454" h="309880">
                  <a:moveTo>
                    <a:pt x="846201" y="194043"/>
                  </a:moveTo>
                  <a:lnTo>
                    <a:pt x="752398" y="194043"/>
                  </a:lnTo>
                  <a:lnTo>
                    <a:pt x="752398" y="219443"/>
                  </a:lnTo>
                  <a:lnTo>
                    <a:pt x="785063" y="219443"/>
                  </a:lnTo>
                  <a:lnTo>
                    <a:pt x="785063" y="305803"/>
                  </a:lnTo>
                  <a:lnTo>
                    <a:pt x="813536" y="305803"/>
                  </a:lnTo>
                  <a:lnTo>
                    <a:pt x="813536" y="219443"/>
                  </a:lnTo>
                  <a:lnTo>
                    <a:pt x="846201" y="219443"/>
                  </a:lnTo>
                  <a:lnTo>
                    <a:pt x="846201" y="194043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15456" y="595538"/>
              <a:ext cx="168857" cy="11844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260735" y="598188"/>
              <a:ext cx="336550" cy="113030"/>
            </a:xfrm>
            <a:custGeom>
              <a:avLst/>
              <a:gdLst/>
              <a:ahLst/>
              <a:cxnLst/>
              <a:rect l="l" t="t" r="r" b="b"/>
              <a:pathLst>
                <a:path w="336550" h="113029">
                  <a:moveTo>
                    <a:pt x="28816" y="0"/>
                  </a:moveTo>
                  <a:lnTo>
                    <a:pt x="0" y="0"/>
                  </a:lnTo>
                  <a:lnTo>
                    <a:pt x="0" y="112598"/>
                  </a:lnTo>
                  <a:lnTo>
                    <a:pt x="28816" y="112598"/>
                  </a:lnTo>
                  <a:lnTo>
                    <a:pt x="28816" y="0"/>
                  </a:lnTo>
                  <a:close/>
                </a:path>
                <a:path w="336550" h="113029">
                  <a:moveTo>
                    <a:pt x="125768" y="0"/>
                  </a:moveTo>
                  <a:lnTo>
                    <a:pt x="96951" y="0"/>
                  </a:lnTo>
                  <a:lnTo>
                    <a:pt x="96951" y="112598"/>
                  </a:lnTo>
                  <a:lnTo>
                    <a:pt x="125768" y="112598"/>
                  </a:lnTo>
                  <a:lnTo>
                    <a:pt x="125768" y="0"/>
                  </a:lnTo>
                  <a:close/>
                </a:path>
                <a:path w="336550" h="113029">
                  <a:moveTo>
                    <a:pt x="336410" y="266"/>
                  </a:moveTo>
                  <a:lnTo>
                    <a:pt x="242608" y="266"/>
                  </a:lnTo>
                  <a:lnTo>
                    <a:pt x="242608" y="25666"/>
                  </a:lnTo>
                  <a:lnTo>
                    <a:pt x="275272" y="25666"/>
                  </a:lnTo>
                  <a:lnTo>
                    <a:pt x="275272" y="112026"/>
                  </a:lnTo>
                  <a:lnTo>
                    <a:pt x="303758" y="112026"/>
                  </a:lnTo>
                  <a:lnTo>
                    <a:pt x="303758" y="25666"/>
                  </a:lnTo>
                  <a:lnTo>
                    <a:pt x="336410" y="25666"/>
                  </a:lnTo>
                  <a:lnTo>
                    <a:pt x="336410" y="26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17304" y="598453"/>
              <a:ext cx="28575" cy="112395"/>
            </a:xfrm>
            <a:custGeom>
              <a:avLst/>
              <a:gdLst/>
              <a:ahLst/>
              <a:cxnLst/>
              <a:rect l="l" t="t" r="r" b="b"/>
              <a:pathLst>
                <a:path w="28575" h="112395">
                  <a:moveTo>
                    <a:pt x="28480" y="0"/>
                  </a:moveTo>
                  <a:lnTo>
                    <a:pt x="0" y="0"/>
                  </a:lnTo>
                  <a:lnTo>
                    <a:pt x="0" y="112038"/>
                  </a:lnTo>
                  <a:lnTo>
                    <a:pt x="28480" y="112038"/>
                  </a:lnTo>
                  <a:lnTo>
                    <a:pt x="28480" y="0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76830" y="598455"/>
              <a:ext cx="69215" cy="112395"/>
            </a:xfrm>
            <a:custGeom>
              <a:avLst/>
              <a:gdLst/>
              <a:ahLst/>
              <a:cxnLst/>
              <a:rect l="l" t="t" r="r" b="b"/>
              <a:pathLst>
                <a:path w="69214" h="112395">
                  <a:moveTo>
                    <a:pt x="69149" y="0"/>
                  </a:moveTo>
                  <a:lnTo>
                    <a:pt x="0" y="0"/>
                  </a:lnTo>
                  <a:lnTo>
                    <a:pt x="0" y="112038"/>
                  </a:lnTo>
                  <a:lnTo>
                    <a:pt x="69149" y="112038"/>
                  </a:lnTo>
                  <a:lnTo>
                    <a:pt x="69149" y="87871"/>
                  </a:lnTo>
                  <a:lnTo>
                    <a:pt x="28491" y="87871"/>
                  </a:lnTo>
                  <a:lnTo>
                    <a:pt x="28491" y="67066"/>
                  </a:lnTo>
                  <a:lnTo>
                    <a:pt x="62741" y="67066"/>
                  </a:lnTo>
                  <a:lnTo>
                    <a:pt x="62741" y="42899"/>
                  </a:lnTo>
                  <a:lnTo>
                    <a:pt x="28491" y="42899"/>
                  </a:lnTo>
                  <a:lnTo>
                    <a:pt x="28491" y="24166"/>
                  </a:lnTo>
                  <a:lnTo>
                    <a:pt x="69149" y="24166"/>
                  </a:lnTo>
                  <a:lnTo>
                    <a:pt x="69149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2530" y="595254"/>
              <a:ext cx="183577" cy="11844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260735" y="597896"/>
              <a:ext cx="445134" cy="113030"/>
            </a:xfrm>
            <a:custGeom>
              <a:avLst/>
              <a:gdLst/>
              <a:ahLst/>
              <a:cxnLst/>
              <a:rect l="l" t="t" r="r" b="b"/>
              <a:pathLst>
                <a:path w="445135" h="113029">
                  <a:moveTo>
                    <a:pt x="125780" y="0"/>
                  </a:moveTo>
                  <a:lnTo>
                    <a:pt x="0" y="0"/>
                  </a:lnTo>
                  <a:lnTo>
                    <a:pt x="62890" y="97485"/>
                  </a:lnTo>
                  <a:lnTo>
                    <a:pt x="125780" y="0"/>
                  </a:lnTo>
                  <a:close/>
                </a:path>
                <a:path w="445135" h="113029">
                  <a:moveTo>
                    <a:pt x="444576" y="558"/>
                  </a:moveTo>
                  <a:lnTo>
                    <a:pt x="416090" y="558"/>
                  </a:lnTo>
                  <a:lnTo>
                    <a:pt x="416090" y="112598"/>
                  </a:lnTo>
                  <a:lnTo>
                    <a:pt x="444576" y="112598"/>
                  </a:lnTo>
                  <a:lnTo>
                    <a:pt x="444576" y="558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15492" y="567231"/>
              <a:ext cx="69215" cy="143510"/>
            </a:xfrm>
            <a:custGeom>
              <a:avLst/>
              <a:gdLst/>
              <a:ahLst/>
              <a:cxnLst/>
              <a:rect l="l" t="t" r="r" b="b"/>
              <a:pathLst>
                <a:path w="69214" h="143509">
                  <a:moveTo>
                    <a:pt x="69149" y="31213"/>
                  </a:moveTo>
                  <a:lnTo>
                    <a:pt x="0" y="31213"/>
                  </a:lnTo>
                  <a:lnTo>
                    <a:pt x="0" y="143273"/>
                  </a:lnTo>
                  <a:lnTo>
                    <a:pt x="69149" y="143273"/>
                  </a:lnTo>
                  <a:lnTo>
                    <a:pt x="69149" y="119095"/>
                  </a:lnTo>
                  <a:lnTo>
                    <a:pt x="28491" y="119095"/>
                  </a:lnTo>
                  <a:lnTo>
                    <a:pt x="28491" y="98290"/>
                  </a:lnTo>
                  <a:lnTo>
                    <a:pt x="62752" y="98290"/>
                  </a:lnTo>
                  <a:lnTo>
                    <a:pt x="62752" y="74112"/>
                  </a:lnTo>
                  <a:lnTo>
                    <a:pt x="28491" y="74112"/>
                  </a:lnTo>
                  <a:lnTo>
                    <a:pt x="28491" y="55380"/>
                  </a:lnTo>
                  <a:lnTo>
                    <a:pt x="69149" y="55380"/>
                  </a:lnTo>
                  <a:lnTo>
                    <a:pt x="69149" y="31213"/>
                  </a:lnTo>
                  <a:close/>
                </a:path>
                <a:path w="69214" h="143509">
                  <a:moveTo>
                    <a:pt x="67872" y="0"/>
                  </a:moveTo>
                  <a:lnTo>
                    <a:pt x="39056" y="0"/>
                  </a:lnTo>
                  <a:lnTo>
                    <a:pt x="20973" y="21611"/>
                  </a:lnTo>
                  <a:lnTo>
                    <a:pt x="46909" y="21611"/>
                  </a:lnTo>
                  <a:lnTo>
                    <a:pt x="67872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100920" y="524733"/>
            <a:ext cx="2623185" cy="427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530"/>
              </a:lnSpc>
              <a:spcBef>
                <a:spcPts val="240"/>
              </a:spcBef>
            </a:pPr>
            <a:r>
              <a:rPr sz="1350" dirty="0">
                <a:solidFill>
                  <a:srgbClr val="1C1C1C"/>
                </a:solidFill>
                <a:latin typeface="Marianne"/>
                <a:cs typeface="Marianne"/>
              </a:rPr>
              <a:t>Rencontres </a:t>
            </a:r>
            <a:r>
              <a:rPr sz="1350" spc="5" dirty="0">
                <a:solidFill>
                  <a:srgbClr val="1C1C1C"/>
                </a:solidFill>
                <a:latin typeface="Marianne"/>
                <a:cs typeface="Marianne"/>
              </a:rPr>
              <a:t>avec des </a:t>
            </a:r>
            <a:r>
              <a:rPr sz="1350" spc="-10" dirty="0">
                <a:solidFill>
                  <a:srgbClr val="1C1C1C"/>
                </a:solidFill>
                <a:latin typeface="Marianne"/>
                <a:cs typeface="Marianne"/>
              </a:rPr>
              <a:t>pros, </a:t>
            </a:r>
            <a:r>
              <a:rPr sz="1350" spc="-5" dirty="0">
                <a:solidFill>
                  <a:srgbClr val="1C1C1C"/>
                </a:solidFill>
                <a:latin typeface="Marianne"/>
                <a:cs typeface="Marianne"/>
              </a:rPr>
              <a:t> </a:t>
            </a:r>
            <a:r>
              <a:rPr sz="1350" spc="-5" dirty="0" err="1">
                <a:solidFill>
                  <a:srgbClr val="1C1C1C"/>
                </a:solidFill>
                <a:latin typeface="Marianne"/>
                <a:cs typeface="Marianne"/>
              </a:rPr>
              <a:t>parcours</a:t>
            </a:r>
            <a:r>
              <a:rPr sz="1350" spc="-10" dirty="0">
                <a:solidFill>
                  <a:srgbClr val="1C1C1C"/>
                </a:solidFill>
                <a:latin typeface="Marianne"/>
                <a:cs typeface="Marianne"/>
              </a:rPr>
              <a:t> </a:t>
            </a:r>
            <a:r>
              <a:rPr sz="1350" spc="5" dirty="0">
                <a:solidFill>
                  <a:srgbClr val="1C1C1C"/>
                </a:solidFill>
                <a:latin typeface="Marianne"/>
                <a:cs typeface="Marianne"/>
              </a:rPr>
              <a:t>de</a:t>
            </a:r>
            <a:r>
              <a:rPr sz="1350" spc="-5" dirty="0">
                <a:solidFill>
                  <a:srgbClr val="1C1C1C"/>
                </a:solidFill>
                <a:latin typeface="Marianne"/>
                <a:cs typeface="Marianne"/>
              </a:rPr>
              <a:t> </a:t>
            </a:r>
            <a:r>
              <a:rPr sz="1350" spc="5" dirty="0">
                <a:solidFill>
                  <a:srgbClr val="1C1C1C"/>
                </a:solidFill>
                <a:latin typeface="Marianne"/>
                <a:cs typeface="Marianne"/>
              </a:rPr>
              <a:t>vie</a:t>
            </a:r>
            <a:r>
              <a:rPr sz="1350" spc="-5" dirty="0">
                <a:solidFill>
                  <a:srgbClr val="1C1C1C"/>
                </a:solidFill>
                <a:latin typeface="Marianne"/>
                <a:cs typeface="Marianne"/>
              </a:rPr>
              <a:t> </a:t>
            </a:r>
            <a:r>
              <a:rPr sz="1350" dirty="0" err="1">
                <a:solidFill>
                  <a:srgbClr val="1C1C1C"/>
                </a:solidFill>
                <a:latin typeface="Marianne"/>
                <a:cs typeface="Marianne"/>
              </a:rPr>
              <a:t>professionnelle</a:t>
            </a:r>
            <a:endParaRPr sz="1350" dirty="0">
              <a:latin typeface="Marianne"/>
              <a:cs typeface="Marianne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B9AA603E-BF88-F72F-35BD-8D74014AF3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46604" y="1658379"/>
            <a:ext cx="6465246" cy="86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122" y="397852"/>
            <a:ext cx="18453855" cy="4507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1487150">
              <a:lnSpc>
                <a:spcPts val="3435"/>
              </a:lnSpc>
              <a:spcBef>
                <a:spcPts val="114"/>
              </a:spcBef>
            </a:pPr>
            <a:r>
              <a:rPr spc="10" dirty="0"/>
              <a:t>LES</a:t>
            </a:r>
            <a:r>
              <a:rPr dirty="0"/>
              <a:t> </a:t>
            </a:r>
            <a:r>
              <a:rPr spc="10" dirty="0"/>
              <a:t>MÉTIERS</a:t>
            </a:r>
            <a:r>
              <a:rPr dirty="0"/>
              <a:t> </a:t>
            </a:r>
            <a:r>
              <a:rPr spc="10" dirty="0"/>
              <a:t>EN</a:t>
            </a:r>
            <a:r>
              <a:rPr spc="-5" dirty="0"/>
              <a:t> </a:t>
            </a:r>
            <a:r>
              <a:rPr spc="5" dirty="0"/>
              <a:t>DIRECT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5695" y="5440022"/>
            <a:ext cx="743902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fr-FR" sz="4000" b="1" spc="-5" dirty="0">
                <a:latin typeface="Arial"/>
                <a:cs typeface="Arial"/>
              </a:rPr>
              <a:t>Un indispensable : le sifflet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90408" y="397897"/>
            <a:ext cx="2650490" cy="705485"/>
            <a:chOff x="2390408" y="397897"/>
            <a:chExt cx="2650490" cy="705485"/>
          </a:xfrm>
        </p:grpSpPr>
        <p:sp>
          <p:nvSpPr>
            <p:cNvPr id="11" name="object 11"/>
            <p:cNvSpPr/>
            <p:nvPr/>
          </p:nvSpPr>
          <p:spPr>
            <a:xfrm>
              <a:off x="2793992" y="397897"/>
              <a:ext cx="2247265" cy="705485"/>
            </a:xfrm>
            <a:custGeom>
              <a:avLst/>
              <a:gdLst/>
              <a:ahLst/>
              <a:cxnLst/>
              <a:rect l="l" t="t" r="r" b="b"/>
              <a:pathLst>
                <a:path w="2247265" h="705485">
                  <a:moveTo>
                    <a:pt x="2246695" y="0"/>
                  </a:moveTo>
                  <a:lnTo>
                    <a:pt x="124383" y="0"/>
                  </a:lnTo>
                  <a:lnTo>
                    <a:pt x="0" y="705423"/>
                  </a:lnTo>
                  <a:lnTo>
                    <a:pt x="2246695" y="705423"/>
                  </a:lnTo>
                  <a:lnTo>
                    <a:pt x="2246695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96525" y="598662"/>
              <a:ext cx="1148080" cy="306705"/>
            </a:xfrm>
            <a:custGeom>
              <a:avLst/>
              <a:gdLst/>
              <a:ahLst/>
              <a:cxnLst/>
              <a:rect l="l" t="t" r="r" b="b"/>
              <a:pathLst>
                <a:path w="1148079" h="306705">
                  <a:moveTo>
                    <a:pt x="1147619" y="0"/>
                  </a:moveTo>
                  <a:lnTo>
                    <a:pt x="0" y="0"/>
                  </a:lnTo>
                  <a:lnTo>
                    <a:pt x="0" y="306105"/>
                  </a:lnTo>
                  <a:lnTo>
                    <a:pt x="1147619" y="306105"/>
                  </a:lnTo>
                  <a:lnTo>
                    <a:pt x="1147619" y="0"/>
                  </a:lnTo>
                  <a:close/>
                </a:path>
              </a:pathLst>
            </a:custGeom>
            <a:solidFill>
              <a:srgbClr val="0C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61513" y="658970"/>
              <a:ext cx="1017905" cy="247015"/>
            </a:xfrm>
            <a:custGeom>
              <a:avLst/>
              <a:gdLst/>
              <a:ahLst/>
              <a:cxnLst/>
              <a:rect l="l" t="t" r="r" b="b"/>
              <a:pathLst>
                <a:path w="1017904" h="247015">
                  <a:moveTo>
                    <a:pt x="182435" y="94742"/>
                  </a:moveTo>
                  <a:lnTo>
                    <a:pt x="175552" y="56464"/>
                  </a:lnTo>
                  <a:lnTo>
                    <a:pt x="168859" y="45974"/>
                  </a:lnTo>
                  <a:lnTo>
                    <a:pt x="156451" y="26504"/>
                  </a:lnTo>
                  <a:lnTo>
                    <a:pt x="128663" y="7797"/>
                  </a:lnTo>
                  <a:lnTo>
                    <a:pt x="128663" y="94742"/>
                  </a:lnTo>
                  <a:lnTo>
                    <a:pt x="126352" y="112953"/>
                  </a:lnTo>
                  <a:lnTo>
                    <a:pt x="119341" y="128422"/>
                  </a:lnTo>
                  <a:lnTo>
                    <a:pt x="107581" y="139166"/>
                  </a:lnTo>
                  <a:lnTo>
                    <a:pt x="90995" y="143179"/>
                  </a:lnTo>
                  <a:lnTo>
                    <a:pt x="74472" y="139560"/>
                  </a:lnTo>
                  <a:lnTo>
                    <a:pt x="62865" y="129476"/>
                  </a:lnTo>
                  <a:lnTo>
                    <a:pt x="56019" y="114134"/>
                  </a:lnTo>
                  <a:lnTo>
                    <a:pt x="53759" y="94742"/>
                  </a:lnTo>
                  <a:lnTo>
                    <a:pt x="56019" y="75311"/>
                  </a:lnTo>
                  <a:lnTo>
                    <a:pt x="62865" y="59855"/>
                  </a:lnTo>
                  <a:lnTo>
                    <a:pt x="74472" y="49657"/>
                  </a:lnTo>
                  <a:lnTo>
                    <a:pt x="90995" y="45974"/>
                  </a:lnTo>
                  <a:lnTo>
                    <a:pt x="107581" y="49707"/>
                  </a:lnTo>
                  <a:lnTo>
                    <a:pt x="119341" y="59982"/>
                  </a:lnTo>
                  <a:lnTo>
                    <a:pt x="126352" y="75450"/>
                  </a:lnTo>
                  <a:lnTo>
                    <a:pt x="128663" y="94742"/>
                  </a:lnTo>
                  <a:lnTo>
                    <a:pt x="128663" y="7797"/>
                  </a:lnTo>
                  <a:lnTo>
                    <a:pt x="127482" y="6997"/>
                  </a:lnTo>
                  <a:lnTo>
                    <a:pt x="90995" y="12"/>
                  </a:lnTo>
                  <a:lnTo>
                    <a:pt x="54597" y="6997"/>
                  </a:lnTo>
                  <a:lnTo>
                    <a:pt x="25781" y="26504"/>
                  </a:lnTo>
                  <a:lnTo>
                    <a:pt x="6819" y="56464"/>
                  </a:lnTo>
                  <a:lnTo>
                    <a:pt x="0" y="94742"/>
                  </a:lnTo>
                  <a:lnTo>
                    <a:pt x="6819" y="132969"/>
                  </a:lnTo>
                  <a:lnTo>
                    <a:pt x="25781" y="162814"/>
                  </a:lnTo>
                  <a:lnTo>
                    <a:pt x="54597" y="182206"/>
                  </a:lnTo>
                  <a:lnTo>
                    <a:pt x="90995" y="189128"/>
                  </a:lnTo>
                  <a:lnTo>
                    <a:pt x="127482" y="182206"/>
                  </a:lnTo>
                  <a:lnTo>
                    <a:pt x="156451" y="162814"/>
                  </a:lnTo>
                  <a:lnTo>
                    <a:pt x="169011" y="143179"/>
                  </a:lnTo>
                  <a:lnTo>
                    <a:pt x="175552" y="132969"/>
                  </a:lnTo>
                  <a:lnTo>
                    <a:pt x="182435" y="94742"/>
                  </a:lnTo>
                  <a:close/>
                </a:path>
                <a:path w="1017904" h="247015">
                  <a:moveTo>
                    <a:pt x="375170" y="83032"/>
                  </a:moveTo>
                  <a:lnTo>
                    <a:pt x="370776" y="48488"/>
                  </a:lnTo>
                  <a:lnTo>
                    <a:pt x="357251" y="22352"/>
                  </a:lnTo>
                  <a:lnTo>
                    <a:pt x="334060" y="5803"/>
                  </a:lnTo>
                  <a:lnTo>
                    <a:pt x="300710" y="25"/>
                  </a:lnTo>
                  <a:lnTo>
                    <a:pt x="285724" y="1308"/>
                  </a:lnTo>
                  <a:lnTo>
                    <a:pt x="272643" y="4762"/>
                  </a:lnTo>
                  <a:lnTo>
                    <a:pt x="261785" y="9829"/>
                  </a:lnTo>
                  <a:lnTo>
                    <a:pt x="253466" y="15925"/>
                  </a:lnTo>
                  <a:lnTo>
                    <a:pt x="253466" y="3822"/>
                  </a:lnTo>
                  <a:lnTo>
                    <a:pt x="200482" y="3822"/>
                  </a:lnTo>
                  <a:lnTo>
                    <a:pt x="200482" y="162382"/>
                  </a:lnTo>
                  <a:lnTo>
                    <a:pt x="202615" y="172694"/>
                  </a:lnTo>
                  <a:lnTo>
                    <a:pt x="208305" y="181102"/>
                  </a:lnTo>
                  <a:lnTo>
                    <a:pt x="216750" y="186766"/>
                  </a:lnTo>
                  <a:lnTo>
                    <a:pt x="227101" y="188849"/>
                  </a:lnTo>
                  <a:lnTo>
                    <a:pt x="237388" y="186766"/>
                  </a:lnTo>
                  <a:lnTo>
                    <a:pt x="245808" y="181102"/>
                  </a:lnTo>
                  <a:lnTo>
                    <a:pt x="251498" y="172694"/>
                  </a:lnTo>
                  <a:lnTo>
                    <a:pt x="253593" y="162394"/>
                  </a:lnTo>
                  <a:lnTo>
                    <a:pt x="253682" y="86106"/>
                  </a:lnTo>
                  <a:lnTo>
                    <a:pt x="255968" y="66395"/>
                  </a:lnTo>
                  <a:lnTo>
                    <a:pt x="262648" y="53721"/>
                  </a:lnTo>
                  <a:lnTo>
                    <a:pt x="273431" y="46939"/>
                  </a:lnTo>
                  <a:lnTo>
                    <a:pt x="288048" y="44932"/>
                  </a:lnTo>
                  <a:lnTo>
                    <a:pt x="302641" y="46951"/>
                  </a:lnTo>
                  <a:lnTo>
                    <a:pt x="313372" y="53848"/>
                  </a:lnTo>
                  <a:lnTo>
                    <a:pt x="319989" y="66814"/>
                  </a:lnTo>
                  <a:lnTo>
                    <a:pt x="322249" y="87109"/>
                  </a:lnTo>
                  <a:lnTo>
                    <a:pt x="322249" y="162140"/>
                  </a:lnTo>
                  <a:lnTo>
                    <a:pt x="324332" y="172529"/>
                  </a:lnTo>
                  <a:lnTo>
                    <a:pt x="329984" y="180962"/>
                  </a:lnTo>
                  <a:lnTo>
                    <a:pt x="338404" y="186639"/>
                  </a:lnTo>
                  <a:lnTo>
                    <a:pt x="348767" y="188722"/>
                  </a:lnTo>
                  <a:lnTo>
                    <a:pt x="359079" y="186639"/>
                  </a:lnTo>
                  <a:lnTo>
                    <a:pt x="367474" y="180962"/>
                  </a:lnTo>
                  <a:lnTo>
                    <a:pt x="373138" y="172529"/>
                  </a:lnTo>
                  <a:lnTo>
                    <a:pt x="375170" y="161886"/>
                  </a:lnTo>
                  <a:lnTo>
                    <a:pt x="375170" y="83032"/>
                  </a:lnTo>
                  <a:close/>
                </a:path>
                <a:path w="1017904" h="247015">
                  <a:moveTo>
                    <a:pt x="456704" y="169303"/>
                  </a:moveTo>
                  <a:lnTo>
                    <a:pt x="456577" y="69100"/>
                  </a:lnTo>
                  <a:lnTo>
                    <a:pt x="403821" y="69100"/>
                  </a:lnTo>
                  <a:lnTo>
                    <a:pt x="403860" y="169710"/>
                  </a:lnTo>
                  <a:lnTo>
                    <a:pt x="423011" y="188683"/>
                  </a:lnTo>
                  <a:lnTo>
                    <a:pt x="437362" y="188683"/>
                  </a:lnTo>
                  <a:lnTo>
                    <a:pt x="443738" y="186042"/>
                  </a:lnTo>
                  <a:lnTo>
                    <a:pt x="454126" y="175679"/>
                  </a:lnTo>
                  <a:lnTo>
                    <a:pt x="456704" y="169303"/>
                  </a:lnTo>
                  <a:close/>
                </a:path>
                <a:path w="1017904" h="247015">
                  <a:moveTo>
                    <a:pt x="459155" y="21120"/>
                  </a:moveTo>
                  <a:lnTo>
                    <a:pt x="456336" y="14300"/>
                  </a:lnTo>
                  <a:lnTo>
                    <a:pt x="450672" y="8572"/>
                  </a:lnTo>
                  <a:lnTo>
                    <a:pt x="444817" y="2743"/>
                  </a:lnTo>
                  <a:lnTo>
                    <a:pt x="438073" y="0"/>
                  </a:lnTo>
                  <a:lnTo>
                    <a:pt x="422033" y="0"/>
                  </a:lnTo>
                  <a:lnTo>
                    <a:pt x="415150" y="2743"/>
                  </a:lnTo>
                  <a:lnTo>
                    <a:pt x="409536" y="8572"/>
                  </a:lnTo>
                  <a:lnTo>
                    <a:pt x="403821" y="14300"/>
                  </a:lnTo>
                  <a:lnTo>
                    <a:pt x="400900" y="21120"/>
                  </a:lnTo>
                  <a:lnTo>
                    <a:pt x="400900" y="37084"/>
                  </a:lnTo>
                  <a:lnTo>
                    <a:pt x="403821" y="44043"/>
                  </a:lnTo>
                  <a:lnTo>
                    <a:pt x="415150" y="55435"/>
                  </a:lnTo>
                  <a:lnTo>
                    <a:pt x="422033" y="58394"/>
                  </a:lnTo>
                  <a:lnTo>
                    <a:pt x="438073" y="58394"/>
                  </a:lnTo>
                  <a:lnTo>
                    <a:pt x="444817" y="55435"/>
                  </a:lnTo>
                  <a:lnTo>
                    <a:pt x="450672" y="49809"/>
                  </a:lnTo>
                  <a:lnTo>
                    <a:pt x="456336" y="44043"/>
                  </a:lnTo>
                  <a:lnTo>
                    <a:pt x="459155" y="37084"/>
                  </a:lnTo>
                  <a:lnTo>
                    <a:pt x="459155" y="21120"/>
                  </a:lnTo>
                  <a:close/>
                </a:path>
                <a:path w="1017904" h="247015">
                  <a:moveTo>
                    <a:pt x="646379" y="132435"/>
                  </a:moveTo>
                  <a:lnTo>
                    <a:pt x="626300" y="93446"/>
                  </a:lnTo>
                  <a:lnTo>
                    <a:pt x="579145" y="73647"/>
                  </a:lnTo>
                  <a:lnTo>
                    <a:pt x="557542" y="67068"/>
                  </a:lnTo>
                  <a:lnTo>
                    <a:pt x="544855" y="62090"/>
                  </a:lnTo>
                  <a:lnTo>
                    <a:pt x="538861" y="57619"/>
                  </a:lnTo>
                  <a:lnTo>
                    <a:pt x="537349" y="52578"/>
                  </a:lnTo>
                  <a:lnTo>
                    <a:pt x="538568" y="47396"/>
                  </a:lnTo>
                  <a:lnTo>
                    <a:pt x="542886" y="43751"/>
                  </a:lnTo>
                  <a:lnTo>
                    <a:pt x="551230" y="41592"/>
                  </a:lnTo>
                  <a:lnTo>
                    <a:pt x="564553" y="40881"/>
                  </a:lnTo>
                  <a:lnTo>
                    <a:pt x="578053" y="41783"/>
                  </a:lnTo>
                  <a:lnTo>
                    <a:pt x="592785" y="44488"/>
                  </a:lnTo>
                  <a:lnTo>
                    <a:pt x="608101" y="49009"/>
                  </a:lnTo>
                  <a:lnTo>
                    <a:pt x="623366" y="55372"/>
                  </a:lnTo>
                  <a:lnTo>
                    <a:pt x="640245" y="17703"/>
                  </a:lnTo>
                  <a:lnTo>
                    <a:pt x="623074" y="10401"/>
                  </a:lnTo>
                  <a:lnTo>
                    <a:pt x="604418" y="4838"/>
                  </a:lnTo>
                  <a:lnTo>
                    <a:pt x="585050" y="1282"/>
                  </a:lnTo>
                  <a:lnTo>
                    <a:pt x="565734" y="25"/>
                  </a:lnTo>
                  <a:lnTo>
                    <a:pt x="533209" y="3162"/>
                  </a:lnTo>
                  <a:lnTo>
                    <a:pt x="507695" y="12865"/>
                  </a:lnTo>
                  <a:lnTo>
                    <a:pt x="491045" y="29629"/>
                  </a:lnTo>
                  <a:lnTo>
                    <a:pt x="485076" y="53911"/>
                  </a:lnTo>
                  <a:lnTo>
                    <a:pt x="490702" y="78003"/>
                  </a:lnTo>
                  <a:lnTo>
                    <a:pt x="506679" y="94538"/>
                  </a:lnTo>
                  <a:lnTo>
                    <a:pt x="531736" y="106337"/>
                  </a:lnTo>
                  <a:lnTo>
                    <a:pt x="578599" y="120396"/>
                  </a:lnTo>
                  <a:lnTo>
                    <a:pt x="587730" y="124472"/>
                  </a:lnTo>
                  <a:lnTo>
                    <a:pt x="592658" y="128993"/>
                  </a:lnTo>
                  <a:lnTo>
                    <a:pt x="594144" y="134505"/>
                  </a:lnTo>
                  <a:lnTo>
                    <a:pt x="592861" y="140614"/>
                  </a:lnTo>
                  <a:lnTo>
                    <a:pt x="588492" y="144945"/>
                  </a:lnTo>
                  <a:lnTo>
                    <a:pt x="580224" y="147535"/>
                  </a:lnTo>
                  <a:lnTo>
                    <a:pt x="567270" y="148386"/>
                  </a:lnTo>
                  <a:lnTo>
                    <a:pt x="548525" y="147294"/>
                  </a:lnTo>
                  <a:lnTo>
                    <a:pt x="530745" y="144081"/>
                  </a:lnTo>
                  <a:lnTo>
                    <a:pt x="513753" y="138861"/>
                  </a:lnTo>
                  <a:lnTo>
                    <a:pt x="497357" y="131749"/>
                  </a:lnTo>
                  <a:lnTo>
                    <a:pt x="479653" y="168008"/>
                  </a:lnTo>
                  <a:lnTo>
                    <a:pt x="497433" y="176733"/>
                  </a:lnTo>
                  <a:lnTo>
                    <a:pt x="518020" y="183388"/>
                  </a:lnTo>
                  <a:lnTo>
                    <a:pt x="540550" y="187642"/>
                  </a:lnTo>
                  <a:lnTo>
                    <a:pt x="564184" y="189128"/>
                  </a:lnTo>
                  <a:lnTo>
                    <a:pt x="596138" y="186156"/>
                  </a:lnTo>
                  <a:lnTo>
                    <a:pt x="622274" y="176479"/>
                  </a:lnTo>
                  <a:lnTo>
                    <a:pt x="639902" y="158953"/>
                  </a:lnTo>
                  <a:lnTo>
                    <a:pt x="646379" y="132435"/>
                  </a:lnTo>
                  <a:close/>
                </a:path>
                <a:path w="1017904" h="247015">
                  <a:moveTo>
                    <a:pt x="830719" y="94729"/>
                  </a:moveTo>
                  <a:lnTo>
                    <a:pt x="827493" y="74053"/>
                  </a:lnTo>
                  <a:lnTo>
                    <a:pt x="825017" y="58089"/>
                  </a:lnTo>
                  <a:lnTo>
                    <a:pt x="815886" y="41516"/>
                  </a:lnTo>
                  <a:lnTo>
                    <a:pt x="808431" y="27965"/>
                  </a:lnTo>
                  <a:lnTo>
                    <a:pt x="781786" y="7543"/>
                  </a:lnTo>
                  <a:lnTo>
                    <a:pt x="779259" y="7023"/>
                  </a:lnTo>
                  <a:lnTo>
                    <a:pt x="779259" y="74053"/>
                  </a:lnTo>
                  <a:lnTo>
                    <a:pt x="710107" y="74053"/>
                  </a:lnTo>
                  <a:lnTo>
                    <a:pt x="713384" y="61226"/>
                  </a:lnTo>
                  <a:lnTo>
                    <a:pt x="720166" y="50901"/>
                  </a:lnTo>
                  <a:lnTo>
                    <a:pt x="730161" y="44018"/>
                  </a:lnTo>
                  <a:lnTo>
                    <a:pt x="743102" y="41516"/>
                  </a:lnTo>
                  <a:lnTo>
                    <a:pt x="758596" y="44310"/>
                  </a:lnTo>
                  <a:lnTo>
                    <a:pt x="769556" y="51676"/>
                  </a:lnTo>
                  <a:lnTo>
                    <a:pt x="776325" y="62103"/>
                  </a:lnTo>
                  <a:lnTo>
                    <a:pt x="779259" y="74053"/>
                  </a:lnTo>
                  <a:lnTo>
                    <a:pt x="779259" y="7023"/>
                  </a:lnTo>
                  <a:lnTo>
                    <a:pt x="745845" y="25"/>
                  </a:lnTo>
                  <a:lnTo>
                    <a:pt x="710247" y="6997"/>
                  </a:lnTo>
                  <a:lnTo>
                    <a:pt x="681761" y="26517"/>
                  </a:lnTo>
                  <a:lnTo>
                    <a:pt x="662851" y="56464"/>
                  </a:lnTo>
                  <a:lnTo>
                    <a:pt x="656005" y="94729"/>
                  </a:lnTo>
                  <a:lnTo>
                    <a:pt x="662660" y="133705"/>
                  </a:lnTo>
                  <a:lnTo>
                    <a:pt x="681659" y="163461"/>
                  </a:lnTo>
                  <a:lnTo>
                    <a:pt x="711555" y="182448"/>
                  </a:lnTo>
                  <a:lnTo>
                    <a:pt x="750887" y="189128"/>
                  </a:lnTo>
                  <a:lnTo>
                    <a:pt x="771220" y="187172"/>
                  </a:lnTo>
                  <a:lnTo>
                    <a:pt x="790981" y="181457"/>
                  </a:lnTo>
                  <a:lnTo>
                    <a:pt x="808723" y="172237"/>
                  </a:lnTo>
                  <a:lnTo>
                    <a:pt x="823036" y="159753"/>
                  </a:lnTo>
                  <a:lnTo>
                    <a:pt x="802360" y="144221"/>
                  </a:lnTo>
                  <a:lnTo>
                    <a:pt x="785342" y="131419"/>
                  </a:lnTo>
                  <a:lnTo>
                    <a:pt x="778802" y="136791"/>
                  </a:lnTo>
                  <a:lnTo>
                    <a:pt x="770724" y="140817"/>
                  </a:lnTo>
                  <a:lnTo>
                    <a:pt x="761339" y="143344"/>
                  </a:lnTo>
                  <a:lnTo>
                    <a:pt x="750887" y="144221"/>
                  </a:lnTo>
                  <a:lnTo>
                    <a:pt x="736523" y="142367"/>
                  </a:lnTo>
                  <a:lnTo>
                    <a:pt x="723607" y="136436"/>
                  </a:lnTo>
                  <a:lnTo>
                    <a:pt x="713955" y="125831"/>
                  </a:lnTo>
                  <a:lnTo>
                    <a:pt x="709345" y="109994"/>
                  </a:lnTo>
                  <a:lnTo>
                    <a:pt x="829957" y="109994"/>
                  </a:lnTo>
                  <a:lnTo>
                    <a:pt x="830338" y="106540"/>
                  </a:lnTo>
                  <a:lnTo>
                    <a:pt x="830719" y="101625"/>
                  </a:lnTo>
                  <a:lnTo>
                    <a:pt x="830719" y="94729"/>
                  </a:lnTo>
                  <a:close/>
                </a:path>
                <a:path w="1017904" h="247015">
                  <a:moveTo>
                    <a:pt x="1017651" y="96837"/>
                  </a:moveTo>
                  <a:lnTo>
                    <a:pt x="1011453" y="53136"/>
                  </a:lnTo>
                  <a:lnTo>
                    <a:pt x="983500" y="15278"/>
                  </a:lnTo>
                  <a:lnTo>
                    <a:pt x="963866" y="4559"/>
                  </a:lnTo>
                  <a:lnTo>
                    <a:pt x="963866" y="97866"/>
                  </a:lnTo>
                  <a:lnTo>
                    <a:pt x="961809" y="117944"/>
                  </a:lnTo>
                  <a:lnTo>
                    <a:pt x="955738" y="132448"/>
                  </a:lnTo>
                  <a:lnTo>
                    <a:pt x="945870" y="141249"/>
                  </a:lnTo>
                  <a:lnTo>
                    <a:pt x="932357" y="144221"/>
                  </a:lnTo>
                  <a:lnTo>
                    <a:pt x="921448" y="143192"/>
                  </a:lnTo>
                  <a:lnTo>
                    <a:pt x="911783" y="140195"/>
                  </a:lnTo>
                  <a:lnTo>
                    <a:pt x="903478" y="135305"/>
                  </a:lnTo>
                  <a:lnTo>
                    <a:pt x="896658" y="128651"/>
                  </a:lnTo>
                  <a:lnTo>
                    <a:pt x="896658" y="60172"/>
                  </a:lnTo>
                  <a:lnTo>
                    <a:pt x="902677" y="54013"/>
                  </a:lnTo>
                  <a:lnTo>
                    <a:pt x="909662" y="49199"/>
                  </a:lnTo>
                  <a:lnTo>
                    <a:pt x="918311" y="46050"/>
                  </a:lnTo>
                  <a:lnTo>
                    <a:pt x="929322" y="44932"/>
                  </a:lnTo>
                  <a:lnTo>
                    <a:pt x="943457" y="47942"/>
                  </a:lnTo>
                  <a:lnTo>
                    <a:pt x="954354" y="57378"/>
                  </a:lnTo>
                  <a:lnTo>
                    <a:pt x="961377" y="73825"/>
                  </a:lnTo>
                  <a:lnTo>
                    <a:pt x="963866" y="97866"/>
                  </a:lnTo>
                  <a:lnTo>
                    <a:pt x="963866" y="4559"/>
                  </a:lnTo>
                  <a:lnTo>
                    <a:pt x="939292" y="25"/>
                  </a:lnTo>
                  <a:lnTo>
                    <a:pt x="925944" y="1295"/>
                  </a:lnTo>
                  <a:lnTo>
                    <a:pt x="914527" y="4686"/>
                  </a:lnTo>
                  <a:lnTo>
                    <a:pt x="904836" y="9550"/>
                  </a:lnTo>
                  <a:lnTo>
                    <a:pt x="896658" y="15278"/>
                  </a:lnTo>
                  <a:lnTo>
                    <a:pt x="896658" y="3835"/>
                  </a:lnTo>
                  <a:lnTo>
                    <a:pt x="843673" y="3835"/>
                  </a:lnTo>
                  <a:lnTo>
                    <a:pt x="843673" y="246418"/>
                  </a:lnTo>
                  <a:lnTo>
                    <a:pt x="896658" y="246418"/>
                  </a:lnTo>
                  <a:lnTo>
                    <a:pt x="896658" y="174980"/>
                  </a:lnTo>
                  <a:lnTo>
                    <a:pt x="904875" y="180555"/>
                  </a:lnTo>
                  <a:lnTo>
                    <a:pt x="914933" y="185051"/>
                  </a:lnTo>
                  <a:lnTo>
                    <a:pt x="926515" y="188036"/>
                  </a:lnTo>
                  <a:lnTo>
                    <a:pt x="939292" y="189128"/>
                  </a:lnTo>
                  <a:lnTo>
                    <a:pt x="972591" y="182333"/>
                  </a:lnTo>
                  <a:lnTo>
                    <a:pt x="982103" y="174980"/>
                  </a:lnTo>
                  <a:lnTo>
                    <a:pt x="997191" y="163334"/>
                  </a:lnTo>
                  <a:lnTo>
                    <a:pt x="1007173" y="144221"/>
                  </a:lnTo>
                  <a:lnTo>
                    <a:pt x="1012431" y="134150"/>
                  </a:lnTo>
                  <a:lnTo>
                    <a:pt x="1017651" y="968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90408" y="598662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5" h="306705">
                  <a:moveTo>
                    <a:pt x="306126" y="0"/>
                  </a:moveTo>
                  <a:lnTo>
                    <a:pt x="0" y="0"/>
                  </a:lnTo>
                  <a:lnTo>
                    <a:pt x="0" y="306105"/>
                  </a:lnTo>
                  <a:lnTo>
                    <a:pt x="306126" y="306105"/>
                  </a:lnTo>
                  <a:lnTo>
                    <a:pt x="306126" y="0"/>
                  </a:lnTo>
                  <a:close/>
                </a:path>
              </a:pathLst>
            </a:custGeom>
            <a:solidFill>
              <a:srgbClr val="E22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0929" y="639207"/>
              <a:ext cx="225056" cy="2251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785681" y="820454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5">
                  <a:moveTo>
                    <a:pt x="29527" y="0"/>
                  </a:moveTo>
                  <a:lnTo>
                    <a:pt x="18031" y="2321"/>
                  </a:lnTo>
                  <a:lnTo>
                    <a:pt x="8646" y="8650"/>
                  </a:lnTo>
                  <a:lnTo>
                    <a:pt x="2319" y="18036"/>
                  </a:lnTo>
                  <a:lnTo>
                    <a:pt x="0" y="29527"/>
                  </a:lnTo>
                  <a:lnTo>
                    <a:pt x="2319" y="41019"/>
                  </a:lnTo>
                  <a:lnTo>
                    <a:pt x="8646" y="50405"/>
                  </a:lnTo>
                  <a:lnTo>
                    <a:pt x="18031" y="56734"/>
                  </a:lnTo>
                  <a:lnTo>
                    <a:pt x="29527" y="59055"/>
                  </a:lnTo>
                  <a:lnTo>
                    <a:pt x="41019" y="56734"/>
                  </a:lnTo>
                  <a:lnTo>
                    <a:pt x="50405" y="50405"/>
                  </a:lnTo>
                  <a:lnTo>
                    <a:pt x="56734" y="41019"/>
                  </a:lnTo>
                  <a:lnTo>
                    <a:pt x="59055" y="29527"/>
                  </a:lnTo>
                  <a:lnTo>
                    <a:pt x="56734" y="18036"/>
                  </a:lnTo>
                  <a:lnTo>
                    <a:pt x="50405" y="8650"/>
                  </a:lnTo>
                  <a:lnTo>
                    <a:pt x="41019" y="2321"/>
                  </a:lnTo>
                  <a:lnTo>
                    <a:pt x="29527" y="0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62832" y="769103"/>
              <a:ext cx="81915" cy="161925"/>
            </a:xfrm>
            <a:custGeom>
              <a:avLst/>
              <a:gdLst/>
              <a:ahLst/>
              <a:cxnLst/>
              <a:rect l="l" t="t" r="r" b="b"/>
              <a:pathLst>
                <a:path w="81914" h="161925">
                  <a:moveTo>
                    <a:pt x="0" y="113232"/>
                  </a:moveTo>
                  <a:lnTo>
                    <a:pt x="10018" y="98094"/>
                  </a:lnTo>
                  <a:lnTo>
                    <a:pt x="13358" y="80878"/>
                  </a:lnTo>
                  <a:lnTo>
                    <a:pt x="10018" y="63664"/>
                  </a:lnTo>
                  <a:lnTo>
                    <a:pt x="0" y="48532"/>
                  </a:lnTo>
                </a:path>
                <a:path w="81914" h="161925">
                  <a:moveTo>
                    <a:pt x="24198" y="137493"/>
                  </a:moveTo>
                  <a:lnTo>
                    <a:pt x="41732" y="111008"/>
                  </a:lnTo>
                  <a:lnTo>
                    <a:pt x="47577" y="80881"/>
                  </a:lnTo>
                  <a:lnTo>
                    <a:pt x="41732" y="50751"/>
                  </a:lnTo>
                  <a:lnTo>
                    <a:pt x="24198" y="24261"/>
                  </a:lnTo>
                </a:path>
                <a:path w="81914" h="161925">
                  <a:moveTo>
                    <a:pt x="48385" y="161764"/>
                  </a:moveTo>
                  <a:lnTo>
                    <a:pt x="73435" y="123921"/>
                  </a:lnTo>
                  <a:lnTo>
                    <a:pt x="81785" y="80878"/>
                  </a:lnTo>
                  <a:lnTo>
                    <a:pt x="73435" y="37837"/>
                  </a:lnTo>
                  <a:lnTo>
                    <a:pt x="48385" y="0"/>
                  </a:lnTo>
                </a:path>
              </a:pathLst>
            </a:custGeom>
            <a:ln w="17549">
              <a:solidFill>
                <a:srgbClr val="E205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98819" y="788477"/>
              <a:ext cx="95885" cy="123189"/>
            </a:xfrm>
            <a:custGeom>
              <a:avLst/>
              <a:gdLst/>
              <a:ahLst/>
              <a:cxnLst/>
              <a:rect l="l" t="t" r="r" b="b"/>
              <a:pathLst>
                <a:path w="95885" h="123190">
                  <a:moveTo>
                    <a:pt x="0" y="0"/>
                  </a:moveTo>
                  <a:lnTo>
                    <a:pt x="0" y="123011"/>
                  </a:lnTo>
                  <a:lnTo>
                    <a:pt x="95347" y="61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6158" y="792785"/>
              <a:ext cx="69149" cy="1120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1863" y="792785"/>
              <a:ext cx="104844" cy="11203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277702" y="792782"/>
              <a:ext cx="28575" cy="112395"/>
            </a:xfrm>
            <a:custGeom>
              <a:avLst/>
              <a:gdLst/>
              <a:ahLst/>
              <a:cxnLst/>
              <a:rect l="l" t="t" r="r" b="b"/>
              <a:pathLst>
                <a:path w="28575" h="112394">
                  <a:moveTo>
                    <a:pt x="28491" y="0"/>
                  </a:moveTo>
                  <a:lnTo>
                    <a:pt x="0" y="0"/>
                  </a:lnTo>
                  <a:lnTo>
                    <a:pt x="0" y="112048"/>
                  </a:lnTo>
                  <a:lnTo>
                    <a:pt x="28491" y="112048"/>
                  </a:lnTo>
                  <a:lnTo>
                    <a:pt x="28491" y="0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5289" y="792785"/>
              <a:ext cx="97159" cy="1120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61650" y="792785"/>
              <a:ext cx="69139" cy="11203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926154" y="598747"/>
              <a:ext cx="846455" cy="309880"/>
            </a:xfrm>
            <a:custGeom>
              <a:avLst/>
              <a:gdLst/>
              <a:ahLst/>
              <a:cxnLst/>
              <a:rect l="l" t="t" r="r" b="b"/>
              <a:pathLst>
                <a:path w="846454" h="309880">
                  <a:moveTo>
                    <a:pt x="69151" y="86360"/>
                  </a:moveTo>
                  <a:lnTo>
                    <a:pt x="28486" y="86360"/>
                  </a:lnTo>
                  <a:lnTo>
                    <a:pt x="28486" y="0"/>
                  </a:lnTo>
                  <a:lnTo>
                    <a:pt x="0" y="0"/>
                  </a:lnTo>
                  <a:lnTo>
                    <a:pt x="0" y="86360"/>
                  </a:lnTo>
                  <a:lnTo>
                    <a:pt x="0" y="111760"/>
                  </a:lnTo>
                  <a:lnTo>
                    <a:pt x="69151" y="111760"/>
                  </a:lnTo>
                  <a:lnTo>
                    <a:pt x="69151" y="86360"/>
                  </a:lnTo>
                  <a:close/>
                </a:path>
                <a:path w="846454" h="309880">
                  <a:moveTo>
                    <a:pt x="738098" y="213410"/>
                  </a:moveTo>
                  <a:lnTo>
                    <a:pt x="729157" y="204139"/>
                  </a:lnTo>
                  <a:lnTo>
                    <a:pt x="718108" y="197015"/>
                  </a:lnTo>
                  <a:lnTo>
                    <a:pt x="705167" y="192455"/>
                  </a:lnTo>
                  <a:lnTo>
                    <a:pt x="690562" y="190842"/>
                  </a:lnTo>
                  <a:lnTo>
                    <a:pt x="666127" y="195592"/>
                  </a:lnTo>
                  <a:lnTo>
                    <a:pt x="647166" y="208445"/>
                  </a:lnTo>
                  <a:lnTo>
                    <a:pt x="634898" y="227304"/>
                  </a:lnTo>
                  <a:lnTo>
                    <a:pt x="630542" y="250063"/>
                  </a:lnTo>
                  <a:lnTo>
                    <a:pt x="634898" y="272821"/>
                  </a:lnTo>
                  <a:lnTo>
                    <a:pt x="647166" y="291680"/>
                  </a:lnTo>
                  <a:lnTo>
                    <a:pt x="666127" y="304533"/>
                  </a:lnTo>
                  <a:lnTo>
                    <a:pt x="690562" y="309283"/>
                  </a:lnTo>
                  <a:lnTo>
                    <a:pt x="705167" y="307670"/>
                  </a:lnTo>
                  <a:lnTo>
                    <a:pt x="718108" y="303085"/>
                  </a:lnTo>
                  <a:lnTo>
                    <a:pt x="729157" y="295910"/>
                  </a:lnTo>
                  <a:lnTo>
                    <a:pt x="738098" y="286562"/>
                  </a:lnTo>
                  <a:lnTo>
                    <a:pt x="715530" y="269430"/>
                  </a:lnTo>
                  <a:lnTo>
                    <a:pt x="710946" y="274726"/>
                  </a:lnTo>
                  <a:lnTo>
                    <a:pt x="705205" y="278879"/>
                  </a:lnTo>
                  <a:lnTo>
                    <a:pt x="698373" y="281584"/>
                  </a:lnTo>
                  <a:lnTo>
                    <a:pt x="690562" y="282562"/>
                  </a:lnTo>
                  <a:lnTo>
                    <a:pt x="678192" y="280136"/>
                  </a:lnTo>
                  <a:lnTo>
                    <a:pt x="668464" y="273392"/>
                  </a:lnTo>
                  <a:lnTo>
                    <a:pt x="662101" y="263105"/>
                  </a:lnTo>
                  <a:lnTo>
                    <a:pt x="659828" y="250063"/>
                  </a:lnTo>
                  <a:lnTo>
                    <a:pt x="662101" y="237083"/>
                  </a:lnTo>
                  <a:lnTo>
                    <a:pt x="668464" y="226796"/>
                  </a:lnTo>
                  <a:lnTo>
                    <a:pt x="678192" y="220014"/>
                  </a:lnTo>
                  <a:lnTo>
                    <a:pt x="690562" y="217563"/>
                  </a:lnTo>
                  <a:lnTo>
                    <a:pt x="698449" y="218541"/>
                  </a:lnTo>
                  <a:lnTo>
                    <a:pt x="705269" y="221246"/>
                  </a:lnTo>
                  <a:lnTo>
                    <a:pt x="710971" y="225399"/>
                  </a:lnTo>
                  <a:lnTo>
                    <a:pt x="715530" y="230695"/>
                  </a:lnTo>
                  <a:lnTo>
                    <a:pt x="738098" y="213410"/>
                  </a:lnTo>
                  <a:close/>
                </a:path>
                <a:path w="846454" h="309880">
                  <a:moveTo>
                    <a:pt x="846201" y="194043"/>
                  </a:moveTo>
                  <a:lnTo>
                    <a:pt x="752398" y="194043"/>
                  </a:lnTo>
                  <a:lnTo>
                    <a:pt x="752398" y="219443"/>
                  </a:lnTo>
                  <a:lnTo>
                    <a:pt x="785063" y="219443"/>
                  </a:lnTo>
                  <a:lnTo>
                    <a:pt x="785063" y="305803"/>
                  </a:lnTo>
                  <a:lnTo>
                    <a:pt x="813536" y="305803"/>
                  </a:lnTo>
                  <a:lnTo>
                    <a:pt x="813536" y="219443"/>
                  </a:lnTo>
                  <a:lnTo>
                    <a:pt x="846201" y="219443"/>
                  </a:lnTo>
                  <a:lnTo>
                    <a:pt x="846201" y="194043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15456" y="595538"/>
              <a:ext cx="168857" cy="11844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260735" y="598188"/>
              <a:ext cx="336550" cy="113030"/>
            </a:xfrm>
            <a:custGeom>
              <a:avLst/>
              <a:gdLst/>
              <a:ahLst/>
              <a:cxnLst/>
              <a:rect l="l" t="t" r="r" b="b"/>
              <a:pathLst>
                <a:path w="336550" h="113029">
                  <a:moveTo>
                    <a:pt x="28816" y="0"/>
                  </a:moveTo>
                  <a:lnTo>
                    <a:pt x="0" y="0"/>
                  </a:lnTo>
                  <a:lnTo>
                    <a:pt x="0" y="112598"/>
                  </a:lnTo>
                  <a:lnTo>
                    <a:pt x="28816" y="112598"/>
                  </a:lnTo>
                  <a:lnTo>
                    <a:pt x="28816" y="0"/>
                  </a:lnTo>
                  <a:close/>
                </a:path>
                <a:path w="336550" h="113029">
                  <a:moveTo>
                    <a:pt x="125768" y="0"/>
                  </a:moveTo>
                  <a:lnTo>
                    <a:pt x="96951" y="0"/>
                  </a:lnTo>
                  <a:lnTo>
                    <a:pt x="96951" y="112598"/>
                  </a:lnTo>
                  <a:lnTo>
                    <a:pt x="125768" y="112598"/>
                  </a:lnTo>
                  <a:lnTo>
                    <a:pt x="125768" y="0"/>
                  </a:lnTo>
                  <a:close/>
                </a:path>
                <a:path w="336550" h="113029">
                  <a:moveTo>
                    <a:pt x="336410" y="266"/>
                  </a:moveTo>
                  <a:lnTo>
                    <a:pt x="242608" y="266"/>
                  </a:lnTo>
                  <a:lnTo>
                    <a:pt x="242608" y="25666"/>
                  </a:lnTo>
                  <a:lnTo>
                    <a:pt x="275272" y="25666"/>
                  </a:lnTo>
                  <a:lnTo>
                    <a:pt x="275272" y="112026"/>
                  </a:lnTo>
                  <a:lnTo>
                    <a:pt x="303758" y="112026"/>
                  </a:lnTo>
                  <a:lnTo>
                    <a:pt x="303758" y="25666"/>
                  </a:lnTo>
                  <a:lnTo>
                    <a:pt x="336410" y="25666"/>
                  </a:lnTo>
                  <a:lnTo>
                    <a:pt x="336410" y="26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17304" y="598453"/>
              <a:ext cx="28575" cy="112395"/>
            </a:xfrm>
            <a:custGeom>
              <a:avLst/>
              <a:gdLst/>
              <a:ahLst/>
              <a:cxnLst/>
              <a:rect l="l" t="t" r="r" b="b"/>
              <a:pathLst>
                <a:path w="28575" h="112395">
                  <a:moveTo>
                    <a:pt x="28480" y="0"/>
                  </a:moveTo>
                  <a:lnTo>
                    <a:pt x="0" y="0"/>
                  </a:lnTo>
                  <a:lnTo>
                    <a:pt x="0" y="112038"/>
                  </a:lnTo>
                  <a:lnTo>
                    <a:pt x="28480" y="112038"/>
                  </a:lnTo>
                  <a:lnTo>
                    <a:pt x="28480" y="0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76830" y="598455"/>
              <a:ext cx="69215" cy="112395"/>
            </a:xfrm>
            <a:custGeom>
              <a:avLst/>
              <a:gdLst/>
              <a:ahLst/>
              <a:cxnLst/>
              <a:rect l="l" t="t" r="r" b="b"/>
              <a:pathLst>
                <a:path w="69214" h="112395">
                  <a:moveTo>
                    <a:pt x="69149" y="0"/>
                  </a:moveTo>
                  <a:lnTo>
                    <a:pt x="0" y="0"/>
                  </a:lnTo>
                  <a:lnTo>
                    <a:pt x="0" y="112038"/>
                  </a:lnTo>
                  <a:lnTo>
                    <a:pt x="69149" y="112038"/>
                  </a:lnTo>
                  <a:lnTo>
                    <a:pt x="69149" y="87871"/>
                  </a:lnTo>
                  <a:lnTo>
                    <a:pt x="28491" y="87871"/>
                  </a:lnTo>
                  <a:lnTo>
                    <a:pt x="28491" y="67066"/>
                  </a:lnTo>
                  <a:lnTo>
                    <a:pt x="62741" y="67066"/>
                  </a:lnTo>
                  <a:lnTo>
                    <a:pt x="62741" y="42899"/>
                  </a:lnTo>
                  <a:lnTo>
                    <a:pt x="28491" y="42899"/>
                  </a:lnTo>
                  <a:lnTo>
                    <a:pt x="28491" y="24166"/>
                  </a:lnTo>
                  <a:lnTo>
                    <a:pt x="69149" y="24166"/>
                  </a:lnTo>
                  <a:lnTo>
                    <a:pt x="69149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2530" y="595254"/>
              <a:ext cx="183577" cy="11844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260735" y="597896"/>
              <a:ext cx="445134" cy="113030"/>
            </a:xfrm>
            <a:custGeom>
              <a:avLst/>
              <a:gdLst/>
              <a:ahLst/>
              <a:cxnLst/>
              <a:rect l="l" t="t" r="r" b="b"/>
              <a:pathLst>
                <a:path w="445135" h="113029">
                  <a:moveTo>
                    <a:pt x="125780" y="0"/>
                  </a:moveTo>
                  <a:lnTo>
                    <a:pt x="0" y="0"/>
                  </a:lnTo>
                  <a:lnTo>
                    <a:pt x="62890" y="97485"/>
                  </a:lnTo>
                  <a:lnTo>
                    <a:pt x="125780" y="0"/>
                  </a:lnTo>
                  <a:close/>
                </a:path>
                <a:path w="445135" h="113029">
                  <a:moveTo>
                    <a:pt x="444576" y="558"/>
                  </a:moveTo>
                  <a:lnTo>
                    <a:pt x="416090" y="558"/>
                  </a:lnTo>
                  <a:lnTo>
                    <a:pt x="416090" y="112598"/>
                  </a:lnTo>
                  <a:lnTo>
                    <a:pt x="444576" y="112598"/>
                  </a:lnTo>
                  <a:lnTo>
                    <a:pt x="444576" y="558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15492" y="567231"/>
              <a:ext cx="69215" cy="143510"/>
            </a:xfrm>
            <a:custGeom>
              <a:avLst/>
              <a:gdLst/>
              <a:ahLst/>
              <a:cxnLst/>
              <a:rect l="l" t="t" r="r" b="b"/>
              <a:pathLst>
                <a:path w="69214" h="143509">
                  <a:moveTo>
                    <a:pt x="69149" y="31213"/>
                  </a:moveTo>
                  <a:lnTo>
                    <a:pt x="0" y="31213"/>
                  </a:lnTo>
                  <a:lnTo>
                    <a:pt x="0" y="143273"/>
                  </a:lnTo>
                  <a:lnTo>
                    <a:pt x="69149" y="143273"/>
                  </a:lnTo>
                  <a:lnTo>
                    <a:pt x="69149" y="119095"/>
                  </a:lnTo>
                  <a:lnTo>
                    <a:pt x="28491" y="119095"/>
                  </a:lnTo>
                  <a:lnTo>
                    <a:pt x="28491" y="98290"/>
                  </a:lnTo>
                  <a:lnTo>
                    <a:pt x="62752" y="98290"/>
                  </a:lnTo>
                  <a:lnTo>
                    <a:pt x="62752" y="74112"/>
                  </a:lnTo>
                  <a:lnTo>
                    <a:pt x="28491" y="74112"/>
                  </a:lnTo>
                  <a:lnTo>
                    <a:pt x="28491" y="55380"/>
                  </a:lnTo>
                  <a:lnTo>
                    <a:pt x="69149" y="55380"/>
                  </a:lnTo>
                  <a:lnTo>
                    <a:pt x="69149" y="31213"/>
                  </a:lnTo>
                  <a:close/>
                </a:path>
                <a:path w="69214" h="143509">
                  <a:moveTo>
                    <a:pt x="67872" y="0"/>
                  </a:moveTo>
                  <a:lnTo>
                    <a:pt x="39056" y="0"/>
                  </a:lnTo>
                  <a:lnTo>
                    <a:pt x="20973" y="21611"/>
                  </a:lnTo>
                  <a:lnTo>
                    <a:pt x="46909" y="21611"/>
                  </a:lnTo>
                  <a:lnTo>
                    <a:pt x="67872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100920" y="524733"/>
            <a:ext cx="2623185" cy="427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530"/>
              </a:lnSpc>
              <a:spcBef>
                <a:spcPts val="240"/>
              </a:spcBef>
            </a:pPr>
            <a:r>
              <a:rPr sz="1350" dirty="0">
                <a:solidFill>
                  <a:srgbClr val="1C1C1C"/>
                </a:solidFill>
                <a:latin typeface="Marianne"/>
                <a:cs typeface="Marianne"/>
              </a:rPr>
              <a:t>Rencontres </a:t>
            </a:r>
            <a:r>
              <a:rPr sz="1350" spc="5" dirty="0">
                <a:solidFill>
                  <a:srgbClr val="1C1C1C"/>
                </a:solidFill>
                <a:latin typeface="Marianne"/>
                <a:cs typeface="Marianne"/>
              </a:rPr>
              <a:t>avec des </a:t>
            </a:r>
            <a:r>
              <a:rPr sz="1350" spc="-10" dirty="0">
                <a:solidFill>
                  <a:srgbClr val="1C1C1C"/>
                </a:solidFill>
                <a:latin typeface="Marianne"/>
                <a:cs typeface="Marianne"/>
              </a:rPr>
              <a:t>pros, </a:t>
            </a:r>
            <a:r>
              <a:rPr sz="1350" spc="-5" dirty="0">
                <a:solidFill>
                  <a:srgbClr val="1C1C1C"/>
                </a:solidFill>
                <a:latin typeface="Marianne"/>
                <a:cs typeface="Marianne"/>
              </a:rPr>
              <a:t> </a:t>
            </a:r>
            <a:r>
              <a:rPr sz="1350" spc="-5" dirty="0" err="1">
                <a:solidFill>
                  <a:srgbClr val="1C1C1C"/>
                </a:solidFill>
                <a:latin typeface="Marianne"/>
                <a:cs typeface="Marianne"/>
              </a:rPr>
              <a:t>parcours</a:t>
            </a:r>
            <a:r>
              <a:rPr sz="1350" spc="-10" dirty="0">
                <a:solidFill>
                  <a:srgbClr val="1C1C1C"/>
                </a:solidFill>
                <a:latin typeface="Marianne"/>
                <a:cs typeface="Marianne"/>
              </a:rPr>
              <a:t> </a:t>
            </a:r>
            <a:r>
              <a:rPr sz="1350" spc="5" dirty="0">
                <a:solidFill>
                  <a:srgbClr val="1C1C1C"/>
                </a:solidFill>
                <a:latin typeface="Marianne"/>
                <a:cs typeface="Marianne"/>
              </a:rPr>
              <a:t>de</a:t>
            </a:r>
            <a:r>
              <a:rPr sz="1350" spc="-5" dirty="0">
                <a:solidFill>
                  <a:srgbClr val="1C1C1C"/>
                </a:solidFill>
                <a:latin typeface="Marianne"/>
                <a:cs typeface="Marianne"/>
              </a:rPr>
              <a:t> </a:t>
            </a:r>
            <a:r>
              <a:rPr sz="1350" spc="5" dirty="0">
                <a:solidFill>
                  <a:srgbClr val="1C1C1C"/>
                </a:solidFill>
                <a:latin typeface="Marianne"/>
                <a:cs typeface="Marianne"/>
              </a:rPr>
              <a:t>vie</a:t>
            </a:r>
            <a:r>
              <a:rPr sz="1350" spc="-5" dirty="0">
                <a:solidFill>
                  <a:srgbClr val="1C1C1C"/>
                </a:solidFill>
                <a:latin typeface="Marianne"/>
                <a:cs typeface="Marianne"/>
              </a:rPr>
              <a:t> </a:t>
            </a:r>
            <a:r>
              <a:rPr sz="1350" dirty="0" err="1">
                <a:solidFill>
                  <a:srgbClr val="1C1C1C"/>
                </a:solidFill>
                <a:latin typeface="Marianne"/>
                <a:cs typeface="Marianne"/>
              </a:rPr>
              <a:t>professionnelle</a:t>
            </a:r>
            <a:endParaRPr sz="1350" dirty="0">
              <a:latin typeface="Marianne"/>
              <a:cs typeface="Marianne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A1D9C920-1087-AE11-1689-9A22C89E83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58684" y="1811069"/>
            <a:ext cx="6385034" cy="85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122" y="397852"/>
            <a:ext cx="18453855" cy="4507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1487150">
              <a:lnSpc>
                <a:spcPts val="3435"/>
              </a:lnSpc>
              <a:spcBef>
                <a:spcPts val="114"/>
              </a:spcBef>
            </a:pPr>
            <a:r>
              <a:rPr spc="10" dirty="0"/>
              <a:t>LES</a:t>
            </a:r>
            <a:r>
              <a:rPr dirty="0"/>
              <a:t> </a:t>
            </a:r>
            <a:r>
              <a:rPr spc="10" dirty="0"/>
              <a:t>MÉTIERS</a:t>
            </a:r>
            <a:r>
              <a:rPr dirty="0"/>
              <a:t> </a:t>
            </a:r>
            <a:r>
              <a:rPr spc="10" dirty="0"/>
              <a:t>EN</a:t>
            </a:r>
            <a:r>
              <a:rPr spc="-5" dirty="0"/>
              <a:t> </a:t>
            </a:r>
            <a:r>
              <a:rPr spc="5" dirty="0"/>
              <a:t>DIRECT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6532" y="4712430"/>
            <a:ext cx="7439025" cy="1884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fr-FR" sz="4000" b="1" spc="-5" dirty="0">
                <a:latin typeface="Arial"/>
                <a:cs typeface="Arial"/>
              </a:rPr>
              <a:t>Son autre emploi :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fr-FR" sz="4000" b="1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4000" b="1" spc="-5" dirty="0">
                <a:latin typeface="Arial"/>
                <a:cs typeface="Arial"/>
              </a:rPr>
              <a:t>	consultant sportif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90408" y="397897"/>
            <a:ext cx="2650490" cy="705485"/>
            <a:chOff x="2390408" y="397897"/>
            <a:chExt cx="2650490" cy="705485"/>
          </a:xfrm>
        </p:grpSpPr>
        <p:sp>
          <p:nvSpPr>
            <p:cNvPr id="11" name="object 11"/>
            <p:cNvSpPr/>
            <p:nvPr/>
          </p:nvSpPr>
          <p:spPr>
            <a:xfrm>
              <a:off x="2793992" y="397897"/>
              <a:ext cx="2247265" cy="705485"/>
            </a:xfrm>
            <a:custGeom>
              <a:avLst/>
              <a:gdLst/>
              <a:ahLst/>
              <a:cxnLst/>
              <a:rect l="l" t="t" r="r" b="b"/>
              <a:pathLst>
                <a:path w="2247265" h="705485">
                  <a:moveTo>
                    <a:pt x="2246695" y="0"/>
                  </a:moveTo>
                  <a:lnTo>
                    <a:pt x="124383" y="0"/>
                  </a:lnTo>
                  <a:lnTo>
                    <a:pt x="0" y="705423"/>
                  </a:lnTo>
                  <a:lnTo>
                    <a:pt x="2246695" y="705423"/>
                  </a:lnTo>
                  <a:lnTo>
                    <a:pt x="2246695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96525" y="598662"/>
              <a:ext cx="1148080" cy="306705"/>
            </a:xfrm>
            <a:custGeom>
              <a:avLst/>
              <a:gdLst/>
              <a:ahLst/>
              <a:cxnLst/>
              <a:rect l="l" t="t" r="r" b="b"/>
              <a:pathLst>
                <a:path w="1148079" h="306705">
                  <a:moveTo>
                    <a:pt x="1147619" y="0"/>
                  </a:moveTo>
                  <a:lnTo>
                    <a:pt x="0" y="0"/>
                  </a:lnTo>
                  <a:lnTo>
                    <a:pt x="0" y="306105"/>
                  </a:lnTo>
                  <a:lnTo>
                    <a:pt x="1147619" y="306105"/>
                  </a:lnTo>
                  <a:lnTo>
                    <a:pt x="1147619" y="0"/>
                  </a:lnTo>
                  <a:close/>
                </a:path>
              </a:pathLst>
            </a:custGeom>
            <a:solidFill>
              <a:srgbClr val="0C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61513" y="658970"/>
              <a:ext cx="1017905" cy="247015"/>
            </a:xfrm>
            <a:custGeom>
              <a:avLst/>
              <a:gdLst/>
              <a:ahLst/>
              <a:cxnLst/>
              <a:rect l="l" t="t" r="r" b="b"/>
              <a:pathLst>
                <a:path w="1017904" h="247015">
                  <a:moveTo>
                    <a:pt x="182435" y="94742"/>
                  </a:moveTo>
                  <a:lnTo>
                    <a:pt x="175552" y="56464"/>
                  </a:lnTo>
                  <a:lnTo>
                    <a:pt x="168859" y="45974"/>
                  </a:lnTo>
                  <a:lnTo>
                    <a:pt x="156451" y="26504"/>
                  </a:lnTo>
                  <a:lnTo>
                    <a:pt x="128663" y="7797"/>
                  </a:lnTo>
                  <a:lnTo>
                    <a:pt x="128663" y="94742"/>
                  </a:lnTo>
                  <a:lnTo>
                    <a:pt x="126352" y="112953"/>
                  </a:lnTo>
                  <a:lnTo>
                    <a:pt x="119341" y="128422"/>
                  </a:lnTo>
                  <a:lnTo>
                    <a:pt x="107581" y="139166"/>
                  </a:lnTo>
                  <a:lnTo>
                    <a:pt x="90995" y="143179"/>
                  </a:lnTo>
                  <a:lnTo>
                    <a:pt x="74472" y="139560"/>
                  </a:lnTo>
                  <a:lnTo>
                    <a:pt x="62865" y="129476"/>
                  </a:lnTo>
                  <a:lnTo>
                    <a:pt x="56019" y="114134"/>
                  </a:lnTo>
                  <a:lnTo>
                    <a:pt x="53759" y="94742"/>
                  </a:lnTo>
                  <a:lnTo>
                    <a:pt x="56019" y="75311"/>
                  </a:lnTo>
                  <a:lnTo>
                    <a:pt x="62865" y="59855"/>
                  </a:lnTo>
                  <a:lnTo>
                    <a:pt x="74472" y="49657"/>
                  </a:lnTo>
                  <a:lnTo>
                    <a:pt x="90995" y="45974"/>
                  </a:lnTo>
                  <a:lnTo>
                    <a:pt x="107581" y="49707"/>
                  </a:lnTo>
                  <a:lnTo>
                    <a:pt x="119341" y="59982"/>
                  </a:lnTo>
                  <a:lnTo>
                    <a:pt x="126352" y="75450"/>
                  </a:lnTo>
                  <a:lnTo>
                    <a:pt x="128663" y="94742"/>
                  </a:lnTo>
                  <a:lnTo>
                    <a:pt x="128663" y="7797"/>
                  </a:lnTo>
                  <a:lnTo>
                    <a:pt x="127482" y="6997"/>
                  </a:lnTo>
                  <a:lnTo>
                    <a:pt x="90995" y="12"/>
                  </a:lnTo>
                  <a:lnTo>
                    <a:pt x="54597" y="6997"/>
                  </a:lnTo>
                  <a:lnTo>
                    <a:pt x="25781" y="26504"/>
                  </a:lnTo>
                  <a:lnTo>
                    <a:pt x="6819" y="56464"/>
                  </a:lnTo>
                  <a:lnTo>
                    <a:pt x="0" y="94742"/>
                  </a:lnTo>
                  <a:lnTo>
                    <a:pt x="6819" y="132969"/>
                  </a:lnTo>
                  <a:lnTo>
                    <a:pt x="25781" y="162814"/>
                  </a:lnTo>
                  <a:lnTo>
                    <a:pt x="54597" y="182206"/>
                  </a:lnTo>
                  <a:lnTo>
                    <a:pt x="90995" y="189128"/>
                  </a:lnTo>
                  <a:lnTo>
                    <a:pt x="127482" y="182206"/>
                  </a:lnTo>
                  <a:lnTo>
                    <a:pt x="156451" y="162814"/>
                  </a:lnTo>
                  <a:lnTo>
                    <a:pt x="169011" y="143179"/>
                  </a:lnTo>
                  <a:lnTo>
                    <a:pt x="175552" y="132969"/>
                  </a:lnTo>
                  <a:lnTo>
                    <a:pt x="182435" y="94742"/>
                  </a:lnTo>
                  <a:close/>
                </a:path>
                <a:path w="1017904" h="247015">
                  <a:moveTo>
                    <a:pt x="375170" y="83032"/>
                  </a:moveTo>
                  <a:lnTo>
                    <a:pt x="370776" y="48488"/>
                  </a:lnTo>
                  <a:lnTo>
                    <a:pt x="357251" y="22352"/>
                  </a:lnTo>
                  <a:lnTo>
                    <a:pt x="334060" y="5803"/>
                  </a:lnTo>
                  <a:lnTo>
                    <a:pt x="300710" y="25"/>
                  </a:lnTo>
                  <a:lnTo>
                    <a:pt x="285724" y="1308"/>
                  </a:lnTo>
                  <a:lnTo>
                    <a:pt x="272643" y="4762"/>
                  </a:lnTo>
                  <a:lnTo>
                    <a:pt x="261785" y="9829"/>
                  </a:lnTo>
                  <a:lnTo>
                    <a:pt x="253466" y="15925"/>
                  </a:lnTo>
                  <a:lnTo>
                    <a:pt x="253466" y="3822"/>
                  </a:lnTo>
                  <a:lnTo>
                    <a:pt x="200482" y="3822"/>
                  </a:lnTo>
                  <a:lnTo>
                    <a:pt x="200482" y="162382"/>
                  </a:lnTo>
                  <a:lnTo>
                    <a:pt x="202615" y="172694"/>
                  </a:lnTo>
                  <a:lnTo>
                    <a:pt x="208305" y="181102"/>
                  </a:lnTo>
                  <a:lnTo>
                    <a:pt x="216750" y="186766"/>
                  </a:lnTo>
                  <a:lnTo>
                    <a:pt x="227101" y="188849"/>
                  </a:lnTo>
                  <a:lnTo>
                    <a:pt x="237388" y="186766"/>
                  </a:lnTo>
                  <a:lnTo>
                    <a:pt x="245808" y="181102"/>
                  </a:lnTo>
                  <a:lnTo>
                    <a:pt x="251498" y="172694"/>
                  </a:lnTo>
                  <a:lnTo>
                    <a:pt x="253593" y="162394"/>
                  </a:lnTo>
                  <a:lnTo>
                    <a:pt x="253682" y="86106"/>
                  </a:lnTo>
                  <a:lnTo>
                    <a:pt x="255968" y="66395"/>
                  </a:lnTo>
                  <a:lnTo>
                    <a:pt x="262648" y="53721"/>
                  </a:lnTo>
                  <a:lnTo>
                    <a:pt x="273431" y="46939"/>
                  </a:lnTo>
                  <a:lnTo>
                    <a:pt x="288048" y="44932"/>
                  </a:lnTo>
                  <a:lnTo>
                    <a:pt x="302641" y="46951"/>
                  </a:lnTo>
                  <a:lnTo>
                    <a:pt x="313372" y="53848"/>
                  </a:lnTo>
                  <a:lnTo>
                    <a:pt x="319989" y="66814"/>
                  </a:lnTo>
                  <a:lnTo>
                    <a:pt x="322249" y="87109"/>
                  </a:lnTo>
                  <a:lnTo>
                    <a:pt x="322249" y="162140"/>
                  </a:lnTo>
                  <a:lnTo>
                    <a:pt x="324332" y="172529"/>
                  </a:lnTo>
                  <a:lnTo>
                    <a:pt x="329984" y="180962"/>
                  </a:lnTo>
                  <a:lnTo>
                    <a:pt x="338404" y="186639"/>
                  </a:lnTo>
                  <a:lnTo>
                    <a:pt x="348767" y="188722"/>
                  </a:lnTo>
                  <a:lnTo>
                    <a:pt x="359079" y="186639"/>
                  </a:lnTo>
                  <a:lnTo>
                    <a:pt x="367474" y="180962"/>
                  </a:lnTo>
                  <a:lnTo>
                    <a:pt x="373138" y="172529"/>
                  </a:lnTo>
                  <a:lnTo>
                    <a:pt x="375170" y="161886"/>
                  </a:lnTo>
                  <a:lnTo>
                    <a:pt x="375170" y="83032"/>
                  </a:lnTo>
                  <a:close/>
                </a:path>
                <a:path w="1017904" h="247015">
                  <a:moveTo>
                    <a:pt x="456704" y="169303"/>
                  </a:moveTo>
                  <a:lnTo>
                    <a:pt x="456577" y="69100"/>
                  </a:lnTo>
                  <a:lnTo>
                    <a:pt x="403821" y="69100"/>
                  </a:lnTo>
                  <a:lnTo>
                    <a:pt x="403860" y="169710"/>
                  </a:lnTo>
                  <a:lnTo>
                    <a:pt x="423011" y="188683"/>
                  </a:lnTo>
                  <a:lnTo>
                    <a:pt x="437362" y="188683"/>
                  </a:lnTo>
                  <a:lnTo>
                    <a:pt x="443738" y="186042"/>
                  </a:lnTo>
                  <a:lnTo>
                    <a:pt x="454126" y="175679"/>
                  </a:lnTo>
                  <a:lnTo>
                    <a:pt x="456704" y="169303"/>
                  </a:lnTo>
                  <a:close/>
                </a:path>
                <a:path w="1017904" h="247015">
                  <a:moveTo>
                    <a:pt x="459155" y="21120"/>
                  </a:moveTo>
                  <a:lnTo>
                    <a:pt x="456336" y="14300"/>
                  </a:lnTo>
                  <a:lnTo>
                    <a:pt x="450672" y="8572"/>
                  </a:lnTo>
                  <a:lnTo>
                    <a:pt x="444817" y="2743"/>
                  </a:lnTo>
                  <a:lnTo>
                    <a:pt x="438073" y="0"/>
                  </a:lnTo>
                  <a:lnTo>
                    <a:pt x="422033" y="0"/>
                  </a:lnTo>
                  <a:lnTo>
                    <a:pt x="415150" y="2743"/>
                  </a:lnTo>
                  <a:lnTo>
                    <a:pt x="409536" y="8572"/>
                  </a:lnTo>
                  <a:lnTo>
                    <a:pt x="403821" y="14300"/>
                  </a:lnTo>
                  <a:lnTo>
                    <a:pt x="400900" y="21120"/>
                  </a:lnTo>
                  <a:lnTo>
                    <a:pt x="400900" y="37084"/>
                  </a:lnTo>
                  <a:lnTo>
                    <a:pt x="403821" y="44043"/>
                  </a:lnTo>
                  <a:lnTo>
                    <a:pt x="415150" y="55435"/>
                  </a:lnTo>
                  <a:lnTo>
                    <a:pt x="422033" y="58394"/>
                  </a:lnTo>
                  <a:lnTo>
                    <a:pt x="438073" y="58394"/>
                  </a:lnTo>
                  <a:lnTo>
                    <a:pt x="444817" y="55435"/>
                  </a:lnTo>
                  <a:lnTo>
                    <a:pt x="450672" y="49809"/>
                  </a:lnTo>
                  <a:lnTo>
                    <a:pt x="456336" y="44043"/>
                  </a:lnTo>
                  <a:lnTo>
                    <a:pt x="459155" y="37084"/>
                  </a:lnTo>
                  <a:lnTo>
                    <a:pt x="459155" y="21120"/>
                  </a:lnTo>
                  <a:close/>
                </a:path>
                <a:path w="1017904" h="247015">
                  <a:moveTo>
                    <a:pt x="646379" y="132435"/>
                  </a:moveTo>
                  <a:lnTo>
                    <a:pt x="626300" y="93446"/>
                  </a:lnTo>
                  <a:lnTo>
                    <a:pt x="579145" y="73647"/>
                  </a:lnTo>
                  <a:lnTo>
                    <a:pt x="557542" y="67068"/>
                  </a:lnTo>
                  <a:lnTo>
                    <a:pt x="544855" y="62090"/>
                  </a:lnTo>
                  <a:lnTo>
                    <a:pt x="538861" y="57619"/>
                  </a:lnTo>
                  <a:lnTo>
                    <a:pt x="537349" y="52578"/>
                  </a:lnTo>
                  <a:lnTo>
                    <a:pt x="538568" y="47396"/>
                  </a:lnTo>
                  <a:lnTo>
                    <a:pt x="542886" y="43751"/>
                  </a:lnTo>
                  <a:lnTo>
                    <a:pt x="551230" y="41592"/>
                  </a:lnTo>
                  <a:lnTo>
                    <a:pt x="564553" y="40881"/>
                  </a:lnTo>
                  <a:lnTo>
                    <a:pt x="578053" y="41783"/>
                  </a:lnTo>
                  <a:lnTo>
                    <a:pt x="592785" y="44488"/>
                  </a:lnTo>
                  <a:lnTo>
                    <a:pt x="608101" y="49009"/>
                  </a:lnTo>
                  <a:lnTo>
                    <a:pt x="623366" y="55372"/>
                  </a:lnTo>
                  <a:lnTo>
                    <a:pt x="640245" y="17703"/>
                  </a:lnTo>
                  <a:lnTo>
                    <a:pt x="623074" y="10401"/>
                  </a:lnTo>
                  <a:lnTo>
                    <a:pt x="604418" y="4838"/>
                  </a:lnTo>
                  <a:lnTo>
                    <a:pt x="585050" y="1282"/>
                  </a:lnTo>
                  <a:lnTo>
                    <a:pt x="565734" y="25"/>
                  </a:lnTo>
                  <a:lnTo>
                    <a:pt x="533209" y="3162"/>
                  </a:lnTo>
                  <a:lnTo>
                    <a:pt x="507695" y="12865"/>
                  </a:lnTo>
                  <a:lnTo>
                    <a:pt x="491045" y="29629"/>
                  </a:lnTo>
                  <a:lnTo>
                    <a:pt x="485076" y="53911"/>
                  </a:lnTo>
                  <a:lnTo>
                    <a:pt x="490702" y="78003"/>
                  </a:lnTo>
                  <a:lnTo>
                    <a:pt x="506679" y="94538"/>
                  </a:lnTo>
                  <a:lnTo>
                    <a:pt x="531736" y="106337"/>
                  </a:lnTo>
                  <a:lnTo>
                    <a:pt x="578599" y="120396"/>
                  </a:lnTo>
                  <a:lnTo>
                    <a:pt x="587730" y="124472"/>
                  </a:lnTo>
                  <a:lnTo>
                    <a:pt x="592658" y="128993"/>
                  </a:lnTo>
                  <a:lnTo>
                    <a:pt x="594144" y="134505"/>
                  </a:lnTo>
                  <a:lnTo>
                    <a:pt x="592861" y="140614"/>
                  </a:lnTo>
                  <a:lnTo>
                    <a:pt x="588492" y="144945"/>
                  </a:lnTo>
                  <a:lnTo>
                    <a:pt x="580224" y="147535"/>
                  </a:lnTo>
                  <a:lnTo>
                    <a:pt x="567270" y="148386"/>
                  </a:lnTo>
                  <a:lnTo>
                    <a:pt x="548525" y="147294"/>
                  </a:lnTo>
                  <a:lnTo>
                    <a:pt x="530745" y="144081"/>
                  </a:lnTo>
                  <a:lnTo>
                    <a:pt x="513753" y="138861"/>
                  </a:lnTo>
                  <a:lnTo>
                    <a:pt x="497357" y="131749"/>
                  </a:lnTo>
                  <a:lnTo>
                    <a:pt x="479653" y="168008"/>
                  </a:lnTo>
                  <a:lnTo>
                    <a:pt x="497433" y="176733"/>
                  </a:lnTo>
                  <a:lnTo>
                    <a:pt x="518020" y="183388"/>
                  </a:lnTo>
                  <a:lnTo>
                    <a:pt x="540550" y="187642"/>
                  </a:lnTo>
                  <a:lnTo>
                    <a:pt x="564184" y="189128"/>
                  </a:lnTo>
                  <a:lnTo>
                    <a:pt x="596138" y="186156"/>
                  </a:lnTo>
                  <a:lnTo>
                    <a:pt x="622274" y="176479"/>
                  </a:lnTo>
                  <a:lnTo>
                    <a:pt x="639902" y="158953"/>
                  </a:lnTo>
                  <a:lnTo>
                    <a:pt x="646379" y="132435"/>
                  </a:lnTo>
                  <a:close/>
                </a:path>
                <a:path w="1017904" h="247015">
                  <a:moveTo>
                    <a:pt x="830719" y="94729"/>
                  </a:moveTo>
                  <a:lnTo>
                    <a:pt x="827493" y="74053"/>
                  </a:lnTo>
                  <a:lnTo>
                    <a:pt x="825017" y="58089"/>
                  </a:lnTo>
                  <a:lnTo>
                    <a:pt x="815886" y="41516"/>
                  </a:lnTo>
                  <a:lnTo>
                    <a:pt x="808431" y="27965"/>
                  </a:lnTo>
                  <a:lnTo>
                    <a:pt x="781786" y="7543"/>
                  </a:lnTo>
                  <a:lnTo>
                    <a:pt x="779259" y="7023"/>
                  </a:lnTo>
                  <a:lnTo>
                    <a:pt x="779259" y="74053"/>
                  </a:lnTo>
                  <a:lnTo>
                    <a:pt x="710107" y="74053"/>
                  </a:lnTo>
                  <a:lnTo>
                    <a:pt x="713384" y="61226"/>
                  </a:lnTo>
                  <a:lnTo>
                    <a:pt x="720166" y="50901"/>
                  </a:lnTo>
                  <a:lnTo>
                    <a:pt x="730161" y="44018"/>
                  </a:lnTo>
                  <a:lnTo>
                    <a:pt x="743102" y="41516"/>
                  </a:lnTo>
                  <a:lnTo>
                    <a:pt x="758596" y="44310"/>
                  </a:lnTo>
                  <a:lnTo>
                    <a:pt x="769556" y="51676"/>
                  </a:lnTo>
                  <a:lnTo>
                    <a:pt x="776325" y="62103"/>
                  </a:lnTo>
                  <a:lnTo>
                    <a:pt x="779259" y="74053"/>
                  </a:lnTo>
                  <a:lnTo>
                    <a:pt x="779259" y="7023"/>
                  </a:lnTo>
                  <a:lnTo>
                    <a:pt x="745845" y="25"/>
                  </a:lnTo>
                  <a:lnTo>
                    <a:pt x="710247" y="6997"/>
                  </a:lnTo>
                  <a:lnTo>
                    <a:pt x="681761" y="26517"/>
                  </a:lnTo>
                  <a:lnTo>
                    <a:pt x="662851" y="56464"/>
                  </a:lnTo>
                  <a:lnTo>
                    <a:pt x="656005" y="94729"/>
                  </a:lnTo>
                  <a:lnTo>
                    <a:pt x="662660" y="133705"/>
                  </a:lnTo>
                  <a:lnTo>
                    <a:pt x="681659" y="163461"/>
                  </a:lnTo>
                  <a:lnTo>
                    <a:pt x="711555" y="182448"/>
                  </a:lnTo>
                  <a:lnTo>
                    <a:pt x="750887" y="189128"/>
                  </a:lnTo>
                  <a:lnTo>
                    <a:pt x="771220" y="187172"/>
                  </a:lnTo>
                  <a:lnTo>
                    <a:pt x="790981" y="181457"/>
                  </a:lnTo>
                  <a:lnTo>
                    <a:pt x="808723" y="172237"/>
                  </a:lnTo>
                  <a:lnTo>
                    <a:pt x="823036" y="159753"/>
                  </a:lnTo>
                  <a:lnTo>
                    <a:pt x="802360" y="144221"/>
                  </a:lnTo>
                  <a:lnTo>
                    <a:pt x="785342" y="131419"/>
                  </a:lnTo>
                  <a:lnTo>
                    <a:pt x="778802" y="136791"/>
                  </a:lnTo>
                  <a:lnTo>
                    <a:pt x="770724" y="140817"/>
                  </a:lnTo>
                  <a:lnTo>
                    <a:pt x="761339" y="143344"/>
                  </a:lnTo>
                  <a:lnTo>
                    <a:pt x="750887" y="144221"/>
                  </a:lnTo>
                  <a:lnTo>
                    <a:pt x="736523" y="142367"/>
                  </a:lnTo>
                  <a:lnTo>
                    <a:pt x="723607" y="136436"/>
                  </a:lnTo>
                  <a:lnTo>
                    <a:pt x="713955" y="125831"/>
                  </a:lnTo>
                  <a:lnTo>
                    <a:pt x="709345" y="109994"/>
                  </a:lnTo>
                  <a:lnTo>
                    <a:pt x="829957" y="109994"/>
                  </a:lnTo>
                  <a:lnTo>
                    <a:pt x="830338" y="106540"/>
                  </a:lnTo>
                  <a:lnTo>
                    <a:pt x="830719" y="101625"/>
                  </a:lnTo>
                  <a:lnTo>
                    <a:pt x="830719" y="94729"/>
                  </a:lnTo>
                  <a:close/>
                </a:path>
                <a:path w="1017904" h="247015">
                  <a:moveTo>
                    <a:pt x="1017651" y="96837"/>
                  </a:moveTo>
                  <a:lnTo>
                    <a:pt x="1011453" y="53136"/>
                  </a:lnTo>
                  <a:lnTo>
                    <a:pt x="983500" y="15278"/>
                  </a:lnTo>
                  <a:lnTo>
                    <a:pt x="963866" y="4559"/>
                  </a:lnTo>
                  <a:lnTo>
                    <a:pt x="963866" y="97866"/>
                  </a:lnTo>
                  <a:lnTo>
                    <a:pt x="961809" y="117944"/>
                  </a:lnTo>
                  <a:lnTo>
                    <a:pt x="955738" y="132448"/>
                  </a:lnTo>
                  <a:lnTo>
                    <a:pt x="945870" y="141249"/>
                  </a:lnTo>
                  <a:lnTo>
                    <a:pt x="932357" y="144221"/>
                  </a:lnTo>
                  <a:lnTo>
                    <a:pt x="921448" y="143192"/>
                  </a:lnTo>
                  <a:lnTo>
                    <a:pt x="911783" y="140195"/>
                  </a:lnTo>
                  <a:lnTo>
                    <a:pt x="903478" y="135305"/>
                  </a:lnTo>
                  <a:lnTo>
                    <a:pt x="896658" y="128651"/>
                  </a:lnTo>
                  <a:lnTo>
                    <a:pt x="896658" y="60172"/>
                  </a:lnTo>
                  <a:lnTo>
                    <a:pt x="902677" y="54013"/>
                  </a:lnTo>
                  <a:lnTo>
                    <a:pt x="909662" y="49199"/>
                  </a:lnTo>
                  <a:lnTo>
                    <a:pt x="918311" y="46050"/>
                  </a:lnTo>
                  <a:lnTo>
                    <a:pt x="929322" y="44932"/>
                  </a:lnTo>
                  <a:lnTo>
                    <a:pt x="943457" y="47942"/>
                  </a:lnTo>
                  <a:lnTo>
                    <a:pt x="954354" y="57378"/>
                  </a:lnTo>
                  <a:lnTo>
                    <a:pt x="961377" y="73825"/>
                  </a:lnTo>
                  <a:lnTo>
                    <a:pt x="963866" y="97866"/>
                  </a:lnTo>
                  <a:lnTo>
                    <a:pt x="963866" y="4559"/>
                  </a:lnTo>
                  <a:lnTo>
                    <a:pt x="939292" y="25"/>
                  </a:lnTo>
                  <a:lnTo>
                    <a:pt x="925944" y="1295"/>
                  </a:lnTo>
                  <a:lnTo>
                    <a:pt x="914527" y="4686"/>
                  </a:lnTo>
                  <a:lnTo>
                    <a:pt x="904836" y="9550"/>
                  </a:lnTo>
                  <a:lnTo>
                    <a:pt x="896658" y="15278"/>
                  </a:lnTo>
                  <a:lnTo>
                    <a:pt x="896658" y="3835"/>
                  </a:lnTo>
                  <a:lnTo>
                    <a:pt x="843673" y="3835"/>
                  </a:lnTo>
                  <a:lnTo>
                    <a:pt x="843673" y="246418"/>
                  </a:lnTo>
                  <a:lnTo>
                    <a:pt x="896658" y="246418"/>
                  </a:lnTo>
                  <a:lnTo>
                    <a:pt x="896658" y="174980"/>
                  </a:lnTo>
                  <a:lnTo>
                    <a:pt x="904875" y="180555"/>
                  </a:lnTo>
                  <a:lnTo>
                    <a:pt x="914933" y="185051"/>
                  </a:lnTo>
                  <a:lnTo>
                    <a:pt x="926515" y="188036"/>
                  </a:lnTo>
                  <a:lnTo>
                    <a:pt x="939292" y="189128"/>
                  </a:lnTo>
                  <a:lnTo>
                    <a:pt x="972591" y="182333"/>
                  </a:lnTo>
                  <a:lnTo>
                    <a:pt x="982103" y="174980"/>
                  </a:lnTo>
                  <a:lnTo>
                    <a:pt x="997191" y="163334"/>
                  </a:lnTo>
                  <a:lnTo>
                    <a:pt x="1007173" y="144221"/>
                  </a:lnTo>
                  <a:lnTo>
                    <a:pt x="1012431" y="134150"/>
                  </a:lnTo>
                  <a:lnTo>
                    <a:pt x="1017651" y="968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90408" y="598662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5" h="306705">
                  <a:moveTo>
                    <a:pt x="306126" y="0"/>
                  </a:moveTo>
                  <a:lnTo>
                    <a:pt x="0" y="0"/>
                  </a:lnTo>
                  <a:lnTo>
                    <a:pt x="0" y="306105"/>
                  </a:lnTo>
                  <a:lnTo>
                    <a:pt x="306126" y="306105"/>
                  </a:lnTo>
                  <a:lnTo>
                    <a:pt x="306126" y="0"/>
                  </a:lnTo>
                  <a:close/>
                </a:path>
              </a:pathLst>
            </a:custGeom>
            <a:solidFill>
              <a:srgbClr val="E22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0929" y="639207"/>
              <a:ext cx="225056" cy="2251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785681" y="820454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5">
                  <a:moveTo>
                    <a:pt x="29527" y="0"/>
                  </a:moveTo>
                  <a:lnTo>
                    <a:pt x="18031" y="2321"/>
                  </a:lnTo>
                  <a:lnTo>
                    <a:pt x="8646" y="8650"/>
                  </a:lnTo>
                  <a:lnTo>
                    <a:pt x="2319" y="18036"/>
                  </a:lnTo>
                  <a:lnTo>
                    <a:pt x="0" y="29527"/>
                  </a:lnTo>
                  <a:lnTo>
                    <a:pt x="2319" y="41019"/>
                  </a:lnTo>
                  <a:lnTo>
                    <a:pt x="8646" y="50405"/>
                  </a:lnTo>
                  <a:lnTo>
                    <a:pt x="18031" y="56734"/>
                  </a:lnTo>
                  <a:lnTo>
                    <a:pt x="29527" y="59055"/>
                  </a:lnTo>
                  <a:lnTo>
                    <a:pt x="41019" y="56734"/>
                  </a:lnTo>
                  <a:lnTo>
                    <a:pt x="50405" y="50405"/>
                  </a:lnTo>
                  <a:lnTo>
                    <a:pt x="56734" y="41019"/>
                  </a:lnTo>
                  <a:lnTo>
                    <a:pt x="59055" y="29527"/>
                  </a:lnTo>
                  <a:lnTo>
                    <a:pt x="56734" y="18036"/>
                  </a:lnTo>
                  <a:lnTo>
                    <a:pt x="50405" y="8650"/>
                  </a:lnTo>
                  <a:lnTo>
                    <a:pt x="41019" y="2321"/>
                  </a:lnTo>
                  <a:lnTo>
                    <a:pt x="29527" y="0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62832" y="769103"/>
              <a:ext cx="81915" cy="161925"/>
            </a:xfrm>
            <a:custGeom>
              <a:avLst/>
              <a:gdLst/>
              <a:ahLst/>
              <a:cxnLst/>
              <a:rect l="l" t="t" r="r" b="b"/>
              <a:pathLst>
                <a:path w="81914" h="161925">
                  <a:moveTo>
                    <a:pt x="0" y="113232"/>
                  </a:moveTo>
                  <a:lnTo>
                    <a:pt x="10018" y="98094"/>
                  </a:lnTo>
                  <a:lnTo>
                    <a:pt x="13358" y="80878"/>
                  </a:lnTo>
                  <a:lnTo>
                    <a:pt x="10018" y="63664"/>
                  </a:lnTo>
                  <a:lnTo>
                    <a:pt x="0" y="48532"/>
                  </a:lnTo>
                </a:path>
                <a:path w="81914" h="161925">
                  <a:moveTo>
                    <a:pt x="24198" y="137493"/>
                  </a:moveTo>
                  <a:lnTo>
                    <a:pt x="41732" y="111008"/>
                  </a:lnTo>
                  <a:lnTo>
                    <a:pt x="47577" y="80881"/>
                  </a:lnTo>
                  <a:lnTo>
                    <a:pt x="41732" y="50751"/>
                  </a:lnTo>
                  <a:lnTo>
                    <a:pt x="24198" y="24261"/>
                  </a:lnTo>
                </a:path>
                <a:path w="81914" h="161925">
                  <a:moveTo>
                    <a:pt x="48385" y="161764"/>
                  </a:moveTo>
                  <a:lnTo>
                    <a:pt x="73435" y="123921"/>
                  </a:lnTo>
                  <a:lnTo>
                    <a:pt x="81785" y="80878"/>
                  </a:lnTo>
                  <a:lnTo>
                    <a:pt x="73435" y="37837"/>
                  </a:lnTo>
                  <a:lnTo>
                    <a:pt x="48385" y="0"/>
                  </a:lnTo>
                </a:path>
              </a:pathLst>
            </a:custGeom>
            <a:ln w="17549">
              <a:solidFill>
                <a:srgbClr val="E205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98819" y="788477"/>
              <a:ext cx="95885" cy="123189"/>
            </a:xfrm>
            <a:custGeom>
              <a:avLst/>
              <a:gdLst/>
              <a:ahLst/>
              <a:cxnLst/>
              <a:rect l="l" t="t" r="r" b="b"/>
              <a:pathLst>
                <a:path w="95885" h="123190">
                  <a:moveTo>
                    <a:pt x="0" y="0"/>
                  </a:moveTo>
                  <a:lnTo>
                    <a:pt x="0" y="123011"/>
                  </a:lnTo>
                  <a:lnTo>
                    <a:pt x="95347" y="61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6158" y="792785"/>
              <a:ext cx="69149" cy="1120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1863" y="792785"/>
              <a:ext cx="104844" cy="11203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277702" y="792782"/>
              <a:ext cx="28575" cy="112395"/>
            </a:xfrm>
            <a:custGeom>
              <a:avLst/>
              <a:gdLst/>
              <a:ahLst/>
              <a:cxnLst/>
              <a:rect l="l" t="t" r="r" b="b"/>
              <a:pathLst>
                <a:path w="28575" h="112394">
                  <a:moveTo>
                    <a:pt x="28491" y="0"/>
                  </a:moveTo>
                  <a:lnTo>
                    <a:pt x="0" y="0"/>
                  </a:lnTo>
                  <a:lnTo>
                    <a:pt x="0" y="112048"/>
                  </a:lnTo>
                  <a:lnTo>
                    <a:pt x="28491" y="112048"/>
                  </a:lnTo>
                  <a:lnTo>
                    <a:pt x="28491" y="0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5289" y="792785"/>
              <a:ext cx="97159" cy="1120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61650" y="792785"/>
              <a:ext cx="69139" cy="11203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926154" y="598747"/>
              <a:ext cx="846455" cy="309880"/>
            </a:xfrm>
            <a:custGeom>
              <a:avLst/>
              <a:gdLst/>
              <a:ahLst/>
              <a:cxnLst/>
              <a:rect l="l" t="t" r="r" b="b"/>
              <a:pathLst>
                <a:path w="846454" h="309880">
                  <a:moveTo>
                    <a:pt x="69151" y="86360"/>
                  </a:moveTo>
                  <a:lnTo>
                    <a:pt x="28486" y="86360"/>
                  </a:lnTo>
                  <a:lnTo>
                    <a:pt x="28486" y="0"/>
                  </a:lnTo>
                  <a:lnTo>
                    <a:pt x="0" y="0"/>
                  </a:lnTo>
                  <a:lnTo>
                    <a:pt x="0" y="86360"/>
                  </a:lnTo>
                  <a:lnTo>
                    <a:pt x="0" y="111760"/>
                  </a:lnTo>
                  <a:lnTo>
                    <a:pt x="69151" y="111760"/>
                  </a:lnTo>
                  <a:lnTo>
                    <a:pt x="69151" y="86360"/>
                  </a:lnTo>
                  <a:close/>
                </a:path>
                <a:path w="846454" h="309880">
                  <a:moveTo>
                    <a:pt x="738098" y="213410"/>
                  </a:moveTo>
                  <a:lnTo>
                    <a:pt x="729157" y="204139"/>
                  </a:lnTo>
                  <a:lnTo>
                    <a:pt x="718108" y="197015"/>
                  </a:lnTo>
                  <a:lnTo>
                    <a:pt x="705167" y="192455"/>
                  </a:lnTo>
                  <a:lnTo>
                    <a:pt x="690562" y="190842"/>
                  </a:lnTo>
                  <a:lnTo>
                    <a:pt x="666127" y="195592"/>
                  </a:lnTo>
                  <a:lnTo>
                    <a:pt x="647166" y="208445"/>
                  </a:lnTo>
                  <a:lnTo>
                    <a:pt x="634898" y="227304"/>
                  </a:lnTo>
                  <a:lnTo>
                    <a:pt x="630542" y="250063"/>
                  </a:lnTo>
                  <a:lnTo>
                    <a:pt x="634898" y="272821"/>
                  </a:lnTo>
                  <a:lnTo>
                    <a:pt x="647166" y="291680"/>
                  </a:lnTo>
                  <a:lnTo>
                    <a:pt x="666127" y="304533"/>
                  </a:lnTo>
                  <a:lnTo>
                    <a:pt x="690562" y="309283"/>
                  </a:lnTo>
                  <a:lnTo>
                    <a:pt x="705167" y="307670"/>
                  </a:lnTo>
                  <a:lnTo>
                    <a:pt x="718108" y="303085"/>
                  </a:lnTo>
                  <a:lnTo>
                    <a:pt x="729157" y="295910"/>
                  </a:lnTo>
                  <a:lnTo>
                    <a:pt x="738098" y="286562"/>
                  </a:lnTo>
                  <a:lnTo>
                    <a:pt x="715530" y="269430"/>
                  </a:lnTo>
                  <a:lnTo>
                    <a:pt x="710946" y="274726"/>
                  </a:lnTo>
                  <a:lnTo>
                    <a:pt x="705205" y="278879"/>
                  </a:lnTo>
                  <a:lnTo>
                    <a:pt x="698373" y="281584"/>
                  </a:lnTo>
                  <a:lnTo>
                    <a:pt x="690562" y="282562"/>
                  </a:lnTo>
                  <a:lnTo>
                    <a:pt x="678192" y="280136"/>
                  </a:lnTo>
                  <a:lnTo>
                    <a:pt x="668464" y="273392"/>
                  </a:lnTo>
                  <a:lnTo>
                    <a:pt x="662101" y="263105"/>
                  </a:lnTo>
                  <a:lnTo>
                    <a:pt x="659828" y="250063"/>
                  </a:lnTo>
                  <a:lnTo>
                    <a:pt x="662101" y="237083"/>
                  </a:lnTo>
                  <a:lnTo>
                    <a:pt x="668464" y="226796"/>
                  </a:lnTo>
                  <a:lnTo>
                    <a:pt x="678192" y="220014"/>
                  </a:lnTo>
                  <a:lnTo>
                    <a:pt x="690562" y="217563"/>
                  </a:lnTo>
                  <a:lnTo>
                    <a:pt x="698449" y="218541"/>
                  </a:lnTo>
                  <a:lnTo>
                    <a:pt x="705269" y="221246"/>
                  </a:lnTo>
                  <a:lnTo>
                    <a:pt x="710971" y="225399"/>
                  </a:lnTo>
                  <a:lnTo>
                    <a:pt x="715530" y="230695"/>
                  </a:lnTo>
                  <a:lnTo>
                    <a:pt x="738098" y="213410"/>
                  </a:lnTo>
                  <a:close/>
                </a:path>
                <a:path w="846454" h="309880">
                  <a:moveTo>
                    <a:pt x="846201" y="194043"/>
                  </a:moveTo>
                  <a:lnTo>
                    <a:pt x="752398" y="194043"/>
                  </a:lnTo>
                  <a:lnTo>
                    <a:pt x="752398" y="219443"/>
                  </a:lnTo>
                  <a:lnTo>
                    <a:pt x="785063" y="219443"/>
                  </a:lnTo>
                  <a:lnTo>
                    <a:pt x="785063" y="305803"/>
                  </a:lnTo>
                  <a:lnTo>
                    <a:pt x="813536" y="305803"/>
                  </a:lnTo>
                  <a:lnTo>
                    <a:pt x="813536" y="219443"/>
                  </a:lnTo>
                  <a:lnTo>
                    <a:pt x="846201" y="219443"/>
                  </a:lnTo>
                  <a:lnTo>
                    <a:pt x="846201" y="194043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15456" y="595538"/>
              <a:ext cx="168857" cy="11844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260735" y="598188"/>
              <a:ext cx="336550" cy="113030"/>
            </a:xfrm>
            <a:custGeom>
              <a:avLst/>
              <a:gdLst/>
              <a:ahLst/>
              <a:cxnLst/>
              <a:rect l="l" t="t" r="r" b="b"/>
              <a:pathLst>
                <a:path w="336550" h="113029">
                  <a:moveTo>
                    <a:pt x="28816" y="0"/>
                  </a:moveTo>
                  <a:lnTo>
                    <a:pt x="0" y="0"/>
                  </a:lnTo>
                  <a:lnTo>
                    <a:pt x="0" y="112598"/>
                  </a:lnTo>
                  <a:lnTo>
                    <a:pt x="28816" y="112598"/>
                  </a:lnTo>
                  <a:lnTo>
                    <a:pt x="28816" y="0"/>
                  </a:lnTo>
                  <a:close/>
                </a:path>
                <a:path w="336550" h="113029">
                  <a:moveTo>
                    <a:pt x="125768" y="0"/>
                  </a:moveTo>
                  <a:lnTo>
                    <a:pt x="96951" y="0"/>
                  </a:lnTo>
                  <a:lnTo>
                    <a:pt x="96951" y="112598"/>
                  </a:lnTo>
                  <a:lnTo>
                    <a:pt x="125768" y="112598"/>
                  </a:lnTo>
                  <a:lnTo>
                    <a:pt x="125768" y="0"/>
                  </a:lnTo>
                  <a:close/>
                </a:path>
                <a:path w="336550" h="113029">
                  <a:moveTo>
                    <a:pt x="336410" y="266"/>
                  </a:moveTo>
                  <a:lnTo>
                    <a:pt x="242608" y="266"/>
                  </a:lnTo>
                  <a:lnTo>
                    <a:pt x="242608" y="25666"/>
                  </a:lnTo>
                  <a:lnTo>
                    <a:pt x="275272" y="25666"/>
                  </a:lnTo>
                  <a:lnTo>
                    <a:pt x="275272" y="112026"/>
                  </a:lnTo>
                  <a:lnTo>
                    <a:pt x="303758" y="112026"/>
                  </a:lnTo>
                  <a:lnTo>
                    <a:pt x="303758" y="25666"/>
                  </a:lnTo>
                  <a:lnTo>
                    <a:pt x="336410" y="25666"/>
                  </a:lnTo>
                  <a:lnTo>
                    <a:pt x="336410" y="26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17304" y="598453"/>
              <a:ext cx="28575" cy="112395"/>
            </a:xfrm>
            <a:custGeom>
              <a:avLst/>
              <a:gdLst/>
              <a:ahLst/>
              <a:cxnLst/>
              <a:rect l="l" t="t" r="r" b="b"/>
              <a:pathLst>
                <a:path w="28575" h="112395">
                  <a:moveTo>
                    <a:pt x="28480" y="0"/>
                  </a:moveTo>
                  <a:lnTo>
                    <a:pt x="0" y="0"/>
                  </a:lnTo>
                  <a:lnTo>
                    <a:pt x="0" y="112038"/>
                  </a:lnTo>
                  <a:lnTo>
                    <a:pt x="28480" y="112038"/>
                  </a:lnTo>
                  <a:lnTo>
                    <a:pt x="28480" y="0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76830" y="598455"/>
              <a:ext cx="69215" cy="112395"/>
            </a:xfrm>
            <a:custGeom>
              <a:avLst/>
              <a:gdLst/>
              <a:ahLst/>
              <a:cxnLst/>
              <a:rect l="l" t="t" r="r" b="b"/>
              <a:pathLst>
                <a:path w="69214" h="112395">
                  <a:moveTo>
                    <a:pt x="69149" y="0"/>
                  </a:moveTo>
                  <a:lnTo>
                    <a:pt x="0" y="0"/>
                  </a:lnTo>
                  <a:lnTo>
                    <a:pt x="0" y="112038"/>
                  </a:lnTo>
                  <a:lnTo>
                    <a:pt x="69149" y="112038"/>
                  </a:lnTo>
                  <a:lnTo>
                    <a:pt x="69149" y="87871"/>
                  </a:lnTo>
                  <a:lnTo>
                    <a:pt x="28491" y="87871"/>
                  </a:lnTo>
                  <a:lnTo>
                    <a:pt x="28491" y="67066"/>
                  </a:lnTo>
                  <a:lnTo>
                    <a:pt x="62741" y="67066"/>
                  </a:lnTo>
                  <a:lnTo>
                    <a:pt x="62741" y="42899"/>
                  </a:lnTo>
                  <a:lnTo>
                    <a:pt x="28491" y="42899"/>
                  </a:lnTo>
                  <a:lnTo>
                    <a:pt x="28491" y="24166"/>
                  </a:lnTo>
                  <a:lnTo>
                    <a:pt x="69149" y="24166"/>
                  </a:lnTo>
                  <a:lnTo>
                    <a:pt x="69149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2530" y="595254"/>
              <a:ext cx="183577" cy="11844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260735" y="597896"/>
              <a:ext cx="445134" cy="113030"/>
            </a:xfrm>
            <a:custGeom>
              <a:avLst/>
              <a:gdLst/>
              <a:ahLst/>
              <a:cxnLst/>
              <a:rect l="l" t="t" r="r" b="b"/>
              <a:pathLst>
                <a:path w="445135" h="113029">
                  <a:moveTo>
                    <a:pt x="125780" y="0"/>
                  </a:moveTo>
                  <a:lnTo>
                    <a:pt x="0" y="0"/>
                  </a:lnTo>
                  <a:lnTo>
                    <a:pt x="62890" y="97485"/>
                  </a:lnTo>
                  <a:lnTo>
                    <a:pt x="125780" y="0"/>
                  </a:lnTo>
                  <a:close/>
                </a:path>
                <a:path w="445135" h="113029">
                  <a:moveTo>
                    <a:pt x="444576" y="558"/>
                  </a:moveTo>
                  <a:lnTo>
                    <a:pt x="416090" y="558"/>
                  </a:lnTo>
                  <a:lnTo>
                    <a:pt x="416090" y="112598"/>
                  </a:lnTo>
                  <a:lnTo>
                    <a:pt x="444576" y="112598"/>
                  </a:lnTo>
                  <a:lnTo>
                    <a:pt x="444576" y="558"/>
                  </a:lnTo>
                  <a:close/>
                </a:path>
              </a:pathLst>
            </a:custGeom>
            <a:solidFill>
              <a:srgbClr val="E20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15492" y="567231"/>
              <a:ext cx="69215" cy="143510"/>
            </a:xfrm>
            <a:custGeom>
              <a:avLst/>
              <a:gdLst/>
              <a:ahLst/>
              <a:cxnLst/>
              <a:rect l="l" t="t" r="r" b="b"/>
              <a:pathLst>
                <a:path w="69214" h="143509">
                  <a:moveTo>
                    <a:pt x="69149" y="31213"/>
                  </a:moveTo>
                  <a:lnTo>
                    <a:pt x="0" y="31213"/>
                  </a:lnTo>
                  <a:lnTo>
                    <a:pt x="0" y="143273"/>
                  </a:lnTo>
                  <a:lnTo>
                    <a:pt x="69149" y="143273"/>
                  </a:lnTo>
                  <a:lnTo>
                    <a:pt x="69149" y="119095"/>
                  </a:lnTo>
                  <a:lnTo>
                    <a:pt x="28491" y="119095"/>
                  </a:lnTo>
                  <a:lnTo>
                    <a:pt x="28491" y="98290"/>
                  </a:lnTo>
                  <a:lnTo>
                    <a:pt x="62752" y="98290"/>
                  </a:lnTo>
                  <a:lnTo>
                    <a:pt x="62752" y="74112"/>
                  </a:lnTo>
                  <a:lnTo>
                    <a:pt x="28491" y="74112"/>
                  </a:lnTo>
                  <a:lnTo>
                    <a:pt x="28491" y="55380"/>
                  </a:lnTo>
                  <a:lnTo>
                    <a:pt x="69149" y="55380"/>
                  </a:lnTo>
                  <a:lnTo>
                    <a:pt x="69149" y="31213"/>
                  </a:lnTo>
                  <a:close/>
                </a:path>
                <a:path w="69214" h="143509">
                  <a:moveTo>
                    <a:pt x="67872" y="0"/>
                  </a:moveTo>
                  <a:lnTo>
                    <a:pt x="39056" y="0"/>
                  </a:lnTo>
                  <a:lnTo>
                    <a:pt x="20973" y="21611"/>
                  </a:lnTo>
                  <a:lnTo>
                    <a:pt x="46909" y="21611"/>
                  </a:lnTo>
                  <a:lnTo>
                    <a:pt x="67872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100920" y="524733"/>
            <a:ext cx="2623185" cy="427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530"/>
              </a:lnSpc>
              <a:spcBef>
                <a:spcPts val="240"/>
              </a:spcBef>
            </a:pPr>
            <a:r>
              <a:rPr sz="1350" dirty="0">
                <a:solidFill>
                  <a:srgbClr val="1C1C1C"/>
                </a:solidFill>
                <a:latin typeface="Marianne"/>
                <a:cs typeface="Marianne"/>
              </a:rPr>
              <a:t>Rencontres </a:t>
            </a:r>
            <a:r>
              <a:rPr sz="1350" spc="5" dirty="0">
                <a:solidFill>
                  <a:srgbClr val="1C1C1C"/>
                </a:solidFill>
                <a:latin typeface="Marianne"/>
                <a:cs typeface="Marianne"/>
              </a:rPr>
              <a:t>avec des </a:t>
            </a:r>
            <a:r>
              <a:rPr sz="1350" spc="-10" dirty="0">
                <a:solidFill>
                  <a:srgbClr val="1C1C1C"/>
                </a:solidFill>
                <a:latin typeface="Marianne"/>
                <a:cs typeface="Marianne"/>
              </a:rPr>
              <a:t>pros, </a:t>
            </a:r>
            <a:r>
              <a:rPr sz="1350" spc="-5" dirty="0">
                <a:solidFill>
                  <a:srgbClr val="1C1C1C"/>
                </a:solidFill>
                <a:latin typeface="Marianne"/>
                <a:cs typeface="Marianne"/>
              </a:rPr>
              <a:t> </a:t>
            </a:r>
            <a:r>
              <a:rPr sz="1350" spc="-5" dirty="0" err="1">
                <a:solidFill>
                  <a:srgbClr val="1C1C1C"/>
                </a:solidFill>
                <a:latin typeface="Marianne"/>
                <a:cs typeface="Marianne"/>
              </a:rPr>
              <a:t>parcours</a:t>
            </a:r>
            <a:r>
              <a:rPr sz="1350" spc="-10" dirty="0">
                <a:solidFill>
                  <a:srgbClr val="1C1C1C"/>
                </a:solidFill>
                <a:latin typeface="Marianne"/>
                <a:cs typeface="Marianne"/>
              </a:rPr>
              <a:t> </a:t>
            </a:r>
            <a:r>
              <a:rPr sz="1350" spc="5" dirty="0">
                <a:solidFill>
                  <a:srgbClr val="1C1C1C"/>
                </a:solidFill>
                <a:latin typeface="Marianne"/>
                <a:cs typeface="Marianne"/>
              </a:rPr>
              <a:t>de</a:t>
            </a:r>
            <a:r>
              <a:rPr sz="1350" spc="-5" dirty="0">
                <a:solidFill>
                  <a:srgbClr val="1C1C1C"/>
                </a:solidFill>
                <a:latin typeface="Marianne"/>
                <a:cs typeface="Marianne"/>
              </a:rPr>
              <a:t> </a:t>
            </a:r>
            <a:r>
              <a:rPr sz="1350" spc="5" dirty="0">
                <a:solidFill>
                  <a:srgbClr val="1C1C1C"/>
                </a:solidFill>
                <a:latin typeface="Marianne"/>
                <a:cs typeface="Marianne"/>
              </a:rPr>
              <a:t>vie</a:t>
            </a:r>
            <a:r>
              <a:rPr sz="1350" spc="-5" dirty="0">
                <a:solidFill>
                  <a:srgbClr val="1C1C1C"/>
                </a:solidFill>
                <a:latin typeface="Marianne"/>
                <a:cs typeface="Marianne"/>
              </a:rPr>
              <a:t> </a:t>
            </a:r>
            <a:r>
              <a:rPr sz="1350" dirty="0" err="1">
                <a:solidFill>
                  <a:srgbClr val="1C1C1C"/>
                </a:solidFill>
                <a:latin typeface="Marianne"/>
                <a:cs typeface="Marianne"/>
              </a:rPr>
              <a:t>professionnelle</a:t>
            </a:r>
            <a:endParaRPr sz="1350" dirty="0">
              <a:latin typeface="Marianne"/>
              <a:cs typeface="Marianne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A1D9C920-1087-AE11-1689-9A22C89E83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7153" y="1905889"/>
            <a:ext cx="7900415" cy="85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76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e24a1c-a1d6-4757-9a53-980426cf6f5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0CCC7BB204A1478555EEB654AEF90E" ma:contentTypeVersion="16" ma:contentTypeDescription="Crée un document." ma:contentTypeScope="" ma:versionID="18798ba7c931d4f843b1e591d0a0c716">
  <xsd:schema xmlns:xsd="http://www.w3.org/2001/XMLSchema" xmlns:xs="http://www.w3.org/2001/XMLSchema" xmlns:p="http://schemas.microsoft.com/office/2006/metadata/properties" xmlns:ns2="f3e24a1c-a1d6-4757-9a53-980426cf6f57" xmlns:ns3="7538dd30-81c0-4e53-8dde-bf6fe2d6e85f" targetNamespace="http://schemas.microsoft.com/office/2006/metadata/properties" ma:root="true" ma:fieldsID="20dad9a0a6d92a37ec7b915d5dc2eca4" ns2:_="" ns3:_="">
    <xsd:import namespace="f3e24a1c-a1d6-4757-9a53-980426cf6f57"/>
    <xsd:import namespace="7538dd30-81c0-4e53-8dde-bf6fe2d6e8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24a1c-a1d6-4757-9a53-980426cf6f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af704385-abc5-46de-aa88-6df51c0987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8dd30-81c0-4e53-8dde-bf6fe2d6e85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6DA517-C659-4418-A418-72E93A61530B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7538dd30-81c0-4e53-8dde-bf6fe2d6e85f"/>
    <ds:schemaRef ds:uri="f3e24a1c-a1d6-4757-9a53-980426cf6f57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E048D14-730B-42EA-B369-6D771F75E7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153401-9C45-46AE-A53D-1FBCB04F7019}">
  <ds:schemaRefs>
    <ds:schemaRef ds:uri="7538dd30-81c0-4e53-8dde-bf6fe2d6e85f"/>
    <ds:schemaRef ds:uri="f3e24a1c-a1d6-4757-9a53-980426cf6f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94</Words>
  <Application>Microsoft Office PowerPoint</Application>
  <PresentationFormat>Personnalisé</PresentationFormat>
  <Paragraphs>15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Marianne</vt:lpstr>
      <vt:lpstr>Office Theme</vt:lpstr>
      <vt:lpstr> LES MÉTIERS EN DIRECT     Jimmy Briand  Entraineur de foot et consultant sportif</vt:lpstr>
      <vt:lpstr>LES MÉTIERS EN DIRECT</vt:lpstr>
      <vt:lpstr>LES MÉTIERS EN DIRECT</vt:lpstr>
      <vt:lpstr>LES MÉTIERS EN DIRECT</vt:lpstr>
      <vt:lpstr>LES MÉTIERS EN DIRECT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Sous titre</dc:title>
  <dc:creator>MANOUGUI Aurelie</dc:creator>
  <cp:lastModifiedBy>MANOUGUI Aurelie</cp:lastModifiedBy>
  <cp:revision>7</cp:revision>
  <dcterms:created xsi:type="dcterms:W3CDTF">2021-09-06T11:49:18Z</dcterms:created>
  <dcterms:modified xsi:type="dcterms:W3CDTF">2023-01-05T10:54:44Z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2021-09-06T00:00:00Z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2021-09-06T00:00:00Z</vt:filetime>
  </property>
  <property fmtid="{D5CDD505-2E9C-101B-9397-08002B2CF9AE}" pid="5" name="ContentTypeId">
    <vt:lpwstr>0x010100A20CCC7BB204A1478555EEB654AEF90E</vt:lpwstr>
  </property>
  <property fmtid="{D5CDD505-2E9C-101B-9397-08002B2CF9AE}" pid="6" name="MediaServiceImageTags">
    <vt:lpwstr/>
  </property>
</Properties>
</file>